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5"/>
    <p:sldMasterId id="2147483696" r:id="rId6"/>
    <p:sldMasterId id="2147483697" r:id="rId7"/>
    <p:sldMasterId id="2147483698"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Lst>
  <p:sldSz cy="5143500" cx="9144000"/>
  <p:notesSz cx="6858000" cy="9144000"/>
  <p:embeddedFontLst>
    <p:embeddedFont>
      <p:font typeface="Garamond"/>
      <p:regular r:id="rId29"/>
      <p:bold r:id="rId30"/>
      <p:italic r:id="rId31"/>
      <p:boldItalic r:id="rId32"/>
    </p:embeddedFont>
    <p:embeddedFont>
      <p:font typeface="Inter"/>
      <p:regular r:id="rId33"/>
      <p:bold r:id="rId34"/>
    </p:embeddedFont>
    <p:embeddedFont>
      <p:font typeface="Montserra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9BB307-9CF5-4AF6-B271-7E66BCA05053}">
  <a:tblStyle styleId="{CD9BB307-9CF5-4AF6-B271-7E66BCA05053}" styleName="Table_0">
    <a:wholeTbl>
      <a:tcTxStyle b="off" i="off">
        <a:font>
          <a:latin typeface="Arial"/>
          <a:ea typeface="Arial"/>
          <a:cs typeface="Arial"/>
        </a:font>
        <a:schemeClr val="dk1"/>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chemeClr val="accent2"/>
              </a:solidFill>
              <a:prstDash val="solid"/>
              <a:round/>
              <a:headEnd len="sm" w="sm" type="none"/>
              <a:tailEnd len="sm" w="sm" type="none"/>
            </a:ln>
          </a:insideV>
        </a:tcBdr>
        <a:fill>
          <a:solidFill>
            <a:srgbClr val="FFFFFF">
              <a:alpha val="0"/>
            </a:srgbClr>
          </a:solidFill>
        </a:fill>
      </a:tcStyle>
    </a:wholeTbl>
    <a:band1H>
      <a:tcTxStyle/>
      <a:tcStyle>
        <a:fill>
          <a:solidFill>
            <a:schemeClr val="accent2">
              <a:alpha val="40000"/>
            </a:schemeClr>
          </a:solidFill>
        </a:fill>
      </a:tcStyle>
    </a:band1H>
    <a:band2H>
      <a:tcTxStyle/>
    </a:band2H>
    <a:band1V>
      <a:tcTxStyle/>
      <a:tcStyle>
        <a:tcBdr>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tcBdr>
        <a:fill>
          <a:solidFill>
            <a:schemeClr val="accent2">
              <a:alpha val="40000"/>
            </a:schemeClr>
          </a:solidFill>
        </a:fill>
      </a:tcStyle>
    </a:band1V>
    <a:band2V>
      <a:tcTxStyle/>
    </a:band2V>
    <a:lastCol>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Arial"/>
          <a:ea typeface="Arial"/>
          <a:cs typeface="Arial"/>
        </a:font>
        <a:schemeClr val="lt1"/>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2"/>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Garamond-regular.fntdata"/><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Garamond-italic.fntdata"/><Relationship Id="rId30" Type="http://schemas.openxmlformats.org/officeDocument/2006/relationships/font" Target="fonts/Garamond-bold.fntdata"/><Relationship Id="rId11" Type="http://schemas.openxmlformats.org/officeDocument/2006/relationships/slide" Target="slides/slide2.xml"/><Relationship Id="rId33" Type="http://schemas.openxmlformats.org/officeDocument/2006/relationships/font" Target="fonts/Inter-regular.fntdata"/><Relationship Id="rId10" Type="http://schemas.openxmlformats.org/officeDocument/2006/relationships/slide" Target="slides/slide1.xml"/><Relationship Id="rId32" Type="http://schemas.openxmlformats.org/officeDocument/2006/relationships/font" Target="fonts/Garamond-boldItalic.fntdata"/><Relationship Id="rId13" Type="http://schemas.openxmlformats.org/officeDocument/2006/relationships/slide" Target="slides/slide4.xml"/><Relationship Id="rId35" Type="http://schemas.openxmlformats.org/officeDocument/2006/relationships/font" Target="fonts/Montserrat-regular.fntdata"/><Relationship Id="rId12" Type="http://schemas.openxmlformats.org/officeDocument/2006/relationships/slide" Target="slides/slide3.xml"/><Relationship Id="rId34" Type="http://schemas.openxmlformats.org/officeDocument/2006/relationships/font" Target="fonts/Inter-bold.fntdata"/><Relationship Id="rId15" Type="http://schemas.openxmlformats.org/officeDocument/2006/relationships/slide" Target="slides/slide6.xml"/><Relationship Id="rId37" Type="http://schemas.openxmlformats.org/officeDocument/2006/relationships/font" Target="fonts/Montserrat-italic.fntdata"/><Relationship Id="rId14" Type="http://schemas.openxmlformats.org/officeDocument/2006/relationships/slide" Target="slides/slide5.xml"/><Relationship Id="rId36" Type="http://schemas.openxmlformats.org/officeDocument/2006/relationships/font" Target="fonts/Montserrat-bold.fntdata"/><Relationship Id="rId17" Type="http://schemas.openxmlformats.org/officeDocument/2006/relationships/slide" Target="slides/slide8.xml"/><Relationship Id="rId16" Type="http://schemas.openxmlformats.org/officeDocument/2006/relationships/slide" Target="slides/slide7.xml"/><Relationship Id="rId38" Type="http://schemas.openxmlformats.org/officeDocument/2006/relationships/font" Target="fonts/Montserrat-boldItalic.fntdata"/><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88a88569e2_2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188a88569e2_2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88a88569e2_2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188a88569e2_2_3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88a88569e2_2_3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188a88569e2_2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0" i="0" lang="en">
                <a:latin typeface="Arial"/>
                <a:ea typeface="Arial"/>
                <a:cs typeface="Arial"/>
                <a:sym typeface="Arial"/>
              </a:rPr>
              <a:t>Wordclouds are excellent tools for visualizing specific word popularity per class and exposing buzzwords (popular terms that are frequently used by people who discuss the climate change topic).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88a88569e2_2_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88a88569e2_2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i="0" lang="en">
                <a:latin typeface="Arial"/>
                <a:ea typeface="Arial"/>
                <a:cs typeface="Arial"/>
                <a:sym typeface="Arial"/>
              </a:rPr>
              <a:t>Observations:</a:t>
            </a:r>
            <a:br>
              <a:rPr b="0" i="0" lang="en">
                <a:latin typeface="Arial"/>
                <a:ea typeface="Arial"/>
                <a:cs typeface="Arial"/>
                <a:sym typeface="Arial"/>
              </a:rPr>
            </a:br>
            <a:endParaRPr b="0" i="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b="0" i="0" lang="en">
                <a:latin typeface="Arial"/>
                <a:ea typeface="Arial"/>
                <a:cs typeface="Arial"/>
                <a:sym typeface="Arial"/>
              </a:rPr>
              <a:t>The most popular News handles are those of actual news broadcasters. The hill is the most popular twitter handle discussing climate change.</a:t>
            </a:r>
            <a:endParaRPr/>
          </a:p>
          <a:p>
            <a:pPr indent="-317500" lvl="0" marL="457200" rtl="0" algn="l">
              <a:lnSpc>
                <a:spcPct val="100000"/>
              </a:lnSpc>
              <a:spcBef>
                <a:spcPts val="0"/>
              </a:spcBef>
              <a:spcAft>
                <a:spcPts val="0"/>
              </a:spcAft>
              <a:buSzPts val="1400"/>
              <a:buFont typeface="Arial"/>
              <a:buChar char="•"/>
            </a:pPr>
            <a:r>
              <a:rPr b="0" i="0" lang="en">
                <a:latin typeface="Arial"/>
                <a:ea typeface="Arial"/>
                <a:cs typeface="Arial"/>
                <a:sym typeface="Arial"/>
              </a:rPr>
              <a:t>Celebrity and news accounts appear to be the most popular Pro handles. Stephenschiegel is the most well-known professional on climate change.</a:t>
            </a:r>
            <a:endParaRPr/>
          </a:p>
          <a:p>
            <a:pPr indent="-317500" lvl="0" marL="457200" rtl="0" algn="l">
              <a:lnSpc>
                <a:spcPct val="100000"/>
              </a:lnSpc>
              <a:spcBef>
                <a:spcPts val="0"/>
              </a:spcBef>
              <a:spcAft>
                <a:spcPts val="0"/>
              </a:spcAft>
              <a:buSzPts val="1400"/>
              <a:buFont typeface="Arial"/>
              <a:buChar char="•"/>
            </a:pPr>
            <a:r>
              <a:rPr b="0" i="0" lang="en">
                <a:latin typeface="Arial"/>
                <a:ea typeface="Arial"/>
                <a:cs typeface="Arial"/>
                <a:sym typeface="Arial"/>
              </a:rPr>
              <a:t>Trump has the most popular anti- and neutral tweets.</a:t>
            </a:r>
            <a:endParaRPr/>
          </a:p>
          <a:p>
            <a:pPr indent="-317500" lvl="0" marL="457200" rtl="0" algn="l">
              <a:lnSpc>
                <a:spcPct val="100000"/>
              </a:lnSpc>
              <a:spcBef>
                <a:spcPts val="0"/>
              </a:spcBef>
              <a:spcAft>
                <a:spcPts val="0"/>
              </a:spcAft>
              <a:buSzPts val="1400"/>
              <a:buFont typeface="Arial"/>
              <a:buChar char="•"/>
            </a:pPr>
            <a:r>
              <a:rPr b="0" i="0" lang="en">
                <a:latin typeface="Arial"/>
                <a:ea typeface="Arial"/>
                <a:cs typeface="Arial"/>
                <a:sym typeface="Arial"/>
              </a:rPr>
              <a:t>The most popular trends handles are American, as 76.9 percent of Twitter users live in the United States of America.</a:t>
            </a:r>
            <a:endParaRPr/>
          </a:p>
          <a:p>
            <a:pPr indent="-317500" lvl="0" marL="457200" rtl="0" algn="l">
              <a:lnSpc>
                <a:spcPct val="100000"/>
              </a:lnSpc>
              <a:spcBef>
                <a:spcPts val="0"/>
              </a:spcBef>
              <a:spcAft>
                <a:spcPts val="0"/>
              </a:spcAft>
              <a:buSzPts val="1400"/>
              <a:buFont typeface="Arial"/>
              <a:buChar char="•"/>
            </a:pPr>
            <a:r>
              <a:rPr b="0" i="0" lang="en">
                <a:latin typeface="Arial"/>
                <a:ea typeface="Arial"/>
                <a:cs typeface="Arial"/>
                <a:sym typeface="Arial"/>
              </a:rPr>
              <a:t>It's worth noting that Fox News isn't mentioned in the positive sentiment. The company is frequently scrutinized by the public because it is perceived to support Republican policies in the United States of America.</a:t>
            </a:r>
            <a:endParaRPr/>
          </a:p>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88a88569e2_2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188a88569e2_2_3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88a88569e2_2_3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188a88569e2_2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88a88569e2_2_3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188a88569e2_2_3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88a88569e2_2_4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188a88569e2_2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The F-measure, often known as the F-score, is a measurement of a test's accuracy used in statistical analyses of binary categorization.</a:t>
            </a:r>
            <a:endParaRPr/>
          </a:p>
          <a:p>
            <a:pPr indent="-317500" lvl="0" marL="457200" rtl="0" algn="l">
              <a:lnSpc>
                <a:spcPct val="100000"/>
              </a:lnSpc>
              <a:spcBef>
                <a:spcPts val="0"/>
              </a:spcBef>
              <a:spcAft>
                <a:spcPts val="0"/>
              </a:spcAft>
              <a:buSzPts val="1400"/>
              <a:buChar char="●"/>
            </a:pPr>
            <a:r>
              <a:rPr lang="en"/>
              <a:t>The F1 score is the harmonic mean of the precision and recall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88a88569e2_2_4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188a88569e2_2_4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88a88569e2_2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88a88569e2_2_4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88a88569e2_2_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188a88569e2_2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88a88569e2_2_268:notes"/>
          <p:cNvSpPr txBox="1"/>
          <p:nvPr>
            <p:ph idx="1" type="body"/>
          </p:nvPr>
        </p:nvSpPr>
        <p:spPr>
          <a:xfrm>
            <a:off x="680560" y="4785598"/>
            <a:ext cx="5444400" cy="39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89" name="Google Shape;289;g188a88569e2_2_268:notes"/>
          <p:cNvSpPr/>
          <p:nvPr>
            <p:ph idx="2" type="sldImg"/>
          </p:nvPr>
        </p:nvSpPr>
        <p:spPr>
          <a:xfrm>
            <a:off x="420688"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88a88569e2_2_3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188a88569e2_2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88a88569e2_2_3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188a88569e2_2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0" i="0" lang="en">
                <a:latin typeface="Arial"/>
                <a:ea typeface="Arial"/>
                <a:cs typeface="Arial"/>
                <a:sym typeface="Arial"/>
              </a:rPr>
              <a:t>The process of detecting positive or negative sentiment in text is known as sentiment analysis. Businesses use it to detect sentiment in social data, assess brand reputation, and gain a better understanding of their customers (adashofdata, 2020).</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88a88569e2_2_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188a88569e2_2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88a88569e2_2_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188a88569e2_2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0" i="0" lang="en">
                <a:latin typeface="Inter"/>
                <a:ea typeface="Inter"/>
                <a:cs typeface="Inter"/>
                <a:sym typeface="Inter"/>
              </a:rPr>
              <a:t>Class Description</a:t>
            </a:r>
            <a:br>
              <a:rPr lang="en"/>
            </a:br>
            <a:r>
              <a:rPr b="0" i="0" lang="en">
                <a:latin typeface="Inter"/>
                <a:ea typeface="Inter"/>
                <a:cs typeface="Inter"/>
                <a:sym typeface="Inter"/>
              </a:rPr>
              <a:t>* 2 News: the tweet links to factual news about climate change</a:t>
            </a:r>
            <a:br>
              <a:rPr lang="en"/>
            </a:br>
            <a:r>
              <a:rPr b="0" i="0" lang="en">
                <a:latin typeface="Inter"/>
                <a:ea typeface="Inter"/>
                <a:cs typeface="Inter"/>
                <a:sym typeface="Inter"/>
              </a:rPr>
              <a:t>* 1 Pro: the tweet supports the belief of man-made climate change</a:t>
            </a:r>
            <a:br>
              <a:rPr lang="en"/>
            </a:br>
            <a:r>
              <a:rPr b="0" i="0" lang="en">
                <a:latin typeface="Inter"/>
                <a:ea typeface="Inter"/>
                <a:cs typeface="Inter"/>
                <a:sym typeface="Inter"/>
              </a:rPr>
              <a:t>* 0 Neutral: the tweet neither supports nor refutes the belief of man-made climate change</a:t>
            </a:r>
            <a:br>
              <a:rPr lang="en"/>
            </a:br>
            <a:r>
              <a:rPr b="0" i="0" lang="en">
                <a:latin typeface="Inter"/>
                <a:ea typeface="Inter"/>
                <a:cs typeface="Inter"/>
                <a:sym typeface="Inter"/>
              </a:rPr>
              <a:t>* -1 Anti: the tweet does not believe in man-made climate change</a:t>
            </a:r>
            <a:endParaRPr b="0" i="0">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
                <a:latin typeface="Arial"/>
                <a:ea typeface="Arial"/>
                <a:cs typeface="Arial"/>
                <a:sym typeface="Arial"/>
              </a:rPr>
              <a:t>The distribution of sentiment classes is unbalanced, as shown in the dataframe comparing the value counts and percentages of each sentiment class, because the classes do not have the same number of tweets.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88a88569e2_2_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188a88569e2_2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a:latin typeface="Arial"/>
                <a:ea typeface="Arial"/>
                <a:cs typeface="Arial"/>
                <a:sym typeface="Arial"/>
              </a:rPr>
              <a:t>Sentiment analysis assists businesses in making decisions. For example, if public opinion of a product is negative, a company may attempt to modify the product or stop production in order to maintain competitiveness.</a:t>
            </a:r>
            <a:endParaRPr/>
          </a:p>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88a88569e2_2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188a88569e2_2_3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88a88569e2_2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188a88569e2_2_3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54" name="Shape 54"/>
        <p:cNvGrpSpPr/>
        <p:nvPr/>
      </p:nvGrpSpPr>
      <p:grpSpPr>
        <a:xfrm>
          <a:off x="0" y="0"/>
          <a:ext cx="0" cy="0"/>
          <a:chOff x="0" y="0"/>
          <a:chExt cx="0" cy="0"/>
        </a:xfrm>
      </p:grpSpPr>
      <p:sp>
        <p:nvSpPr>
          <p:cNvPr id="55" name="Google Shape;55;p14"/>
          <p:cNvSpPr/>
          <p:nvPr/>
        </p:nvSpPr>
        <p:spPr>
          <a:xfrm>
            <a:off x="-1" y="234877"/>
            <a:ext cx="9144000" cy="4673746"/>
          </a:xfrm>
          <a:custGeom>
            <a:rect b="b" l="l" r="r" t="t"/>
            <a:pathLst>
              <a:path extrusionOk="0" h="6231661" w="1219200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1"/>
              </a:gs>
              <a:gs pos="100000">
                <a:schemeClr val="accent2"/>
              </a:gs>
            </a:gsLst>
            <a:lin ang="10800025"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 name="Google Shape;56;p14"/>
          <p:cNvSpPr txBox="1"/>
          <p:nvPr>
            <p:ph type="ctrTitle"/>
          </p:nvPr>
        </p:nvSpPr>
        <p:spPr>
          <a:xfrm>
            <a:off x="1037875" y="1662450"/>
            <a:ext cx="7068300" cy="181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6800"/>
              <a:buNone/>
              <a:defRPr sz="6800">
                <a:solidFill>
                  <a:schemeClr val="lt1"/>
                </a:solidFill>
              </a:defRPr>
            </a:lvl1pPr>
            <a:lvl2pPr lvl="1" algn="l">
              <a:lnSpc>
                <a:spcPct val="100000"/>
              </a:lnSpc>
              <a:spcBef>
                <a:spcPts val="0"/>
              </a:spcBef>
              <a:spcAft>
                <a:spcPts val="0"/>
              </a:spcAft>
              <a:buClr>
                <a:schemeClr val="lt1"/>
              </a:buClr>
              <a:buSzPts val="6800"/>
              <a:buNone/>
              <a:defRPr sz="6800">
                <a:solidFill>
                  <a:schemeClr val="lt1"/>
                </a:solidFill>
              </a:defRPr>
            </a:lvl2pPr>
            <a:lvl3pPr lvl="2" algn="l">
              <a:lnSpc>
                <a:spcPct val="100000"/>
              </a:lnSpc>
              <a:spcBef>
                <a:spcPts val="0"/>
              </a:spcBef>
              <a:spcAft>
                <a:spcPts val="0"/>
              </a:spcAft>
              <a:buClr>
                <a:schemeClr val="lt1"/>
              </a:buClr>
              <a:buSzPts val="6800"/>
              <a:buNone/>
              <a:defRPr sz="6800">
                <a:solidFill>
                  <a:schemeClr val="lt1"/>
                </a:solidFill>
              </a:defRPr>
            </a:lvl3pPr>
            <a:lvl4pPr lvl="3" algn="l">
              <a:lnSpc>
                <a:spcPct val="100000"/>
              </a:lnSpc>
              <a:spcBef>
                <a:spcPts val="0"/>
              </a:spcBef>
              <a:spcAft>
                <a:spcPts val="0"/>
              </a:spcAft>
              <a:buClr>
                <a:schemeClr val="lt1"/>
              </a:buClr>
              <a:buSzPts val="6800"/>
              <a:buNone/>
              <a:defRPr sz="6800">
                <a:solidFill>
                  <a:schemeClr val="lt1"/>
                </a:solidFill>
              </a:defRPr>
            </a:lvl4pPr>
            <a:lvl5pPr lvl="4" algn="l">
              <a:lnSpc>
                <a:spcPct val="100000"/>
              </a:lnSpc>
              <a:spcBef>
                <a:spcPts val="0"/>
              </a:spcBef>
              <a:spcAft>
                <a:spcPts val="0"/>
              </a:spcAft>
              <a:buClr>
                <a:schemeClr val="lt1"/>
              </a:buClr>
              <a:buSzPts val="6800"/>
              <a:buNone/>
              <a:defRPr sz="6800">
                <a:solidFill>
                  <a:schemeClr val="lt1"/>
                </a:solidFill>
              </a:defRPr>
            </a:lvl5pPr>
            <a:lvl6pPr lvl="5" algn="l">
              <a:lnSpc>
                <a:spcPct val="100000"/>
              </a:lnSpc>
              <a:spcBef>
                <a:spcPts val="0"/>
              </a:spcBef>
              <a:spcAft>
                <a:spcPts val="0"/>
              </a:spcAft>
              <a:buClr>
                <a:schemeClr val="lt1"/>
              </a:buClr>
              <a:buSzPts val="6800"/>
              <a:buNone/>
              <a:defRPr sz="6800">
                <a:solidFill>
                  <a:schemeClr val="lt1"/>
                </a:solidFill>
              </a:defRPr>
            </a:lvl6pPr>
            <a:lvl7pPr lvl="6" algn="l">
              <a:lnSpc>
                <a:spcPct val="100000"/>
              </a:lnSpc>
              <a:spcBef>
                <a:spcPts val="0"/>
              </a:spcBef>
              <a:spcAft>
                <a:spcPts val="0"/>
              </a:spcAft>
              <a:buClr>
                <a:schemeClr val="lt1"/>
              </a:buClr>
              <a:buSzPts val="6800"/>
              <a:buNone/>
              <a:defRPr sz="6800">
                <a:solidFill>
                  <a:schemeClr val="lt1"/>
                </a:solidFill>
              </a:defRPr>
            </a:lvl7pPr>
            <a:lvl8pPr lvl="7" algn="l">
              <a:lnSpc>
                <a:spcPct val="100000"/>
              </a:lnSpc>
              <a:spcBef>
                <a:spcPts val="0"/>
              </a:spcBef>
              <a:spcAft>
                <a:spcPts val="0"/>
              </a:spcAft>
              <a:buClr>
                <a:schemeClr val="lt1"/>
              </a:buClr>
              <a:buSzPts val="6800"/>
              <a:buNone/>
              <a:defRPr sz="6800">
                <a:solidFill>
                  <a:schemeClr val="lt1"/>
                </a:solidFill>
              </a:defRPr>
            </a:lvl8pPr>
            <a:lvl9pPr lvl="8" algn="l">
              <a:lnSpc>
                <a:spcPct val="100000"/>
              </a:lnSpc>
              <a:spcBef>
                <a:spcPts val="0"/>
              </a:spcBef>
              <a:spcAft>
                <a:spcPts val="0"/>
              </a:spcAft>
              <a:buClr>
                <a:schemeClr val="lt1"/>
              </a:buClr>
              <a:buSzPts val="6800"/>
              <a:buNone/>
              <a:defRPr sz="68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57" name="Shape 57"/>
        <p:cNvGrpSpPr/>
        <p:nvPr/>
      </p:nvGrpSpPr>
      <p:grpSpPr>
        <a:xfrm>
          <a:off x="0" y="0"/>
          <a:ext cx="0" cy="0"/>
          <a:chOff x="0" y="0"/>
          <a:chExt cx="0" cy="0"/>
        </a:xfrm>
      </p:grpSpPr>
      <p:sp>
        <p:nvSpPr>
          <p:cNvPr id="58" name="Google Shape;58;p15"/>
          <p:cNvSpPr/>
          <p:nvPr/>
        </p:nvSpPr>
        <p:spPr>
          <a:xfrm>
            <a:off x="-1" y="234877"/>
            <a:ext cx="9144000" cy="4673746"/>
          </a:xfrm>
          <a:custGeom>
            <a:rect b="b" l="l" r="r" t="t"/>
            <a:pathLst>
              <a:path extrusionOk="0" h="6231661" w="1219200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2"/>
              </a:gs>
              <a:gs pos="100000">
                <a:schemeClr val="dk1"/>
              </a:gs>
            </a:gsLst>
            <a:lin ang="108014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 name="Google Shape;59;p15"/>
          <p:cNvSpPr txBox="1"/>
          <p:nvPr>
            <p:ph type="ctrTitle"/>
          </p:nvPr>
        </p:nvSpPr>
        <p:spPr>
          <a:xfrm>
            <a:off x="1037875" y="2066800"/>
            <a:ext cx="7068300" cy="6105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2"/>
              </a:buClr>
              <a:buSzPts val="4800"/>
              <a:buNone/>
              <a:defRPr sz="4800">
                <a:solidFill>
                  <a:schemeClr val="lt2"/>
                </a:solidFill>
              </a:defRPr>
            </a:lvl1pPr>
            <a:lvl2pPr lvl="1" algn="l">
              <a:lnSpc>
                <a:spcPct val="90000"/>
              </a:lnSpc>
              <a:spcBef>
                <a:spcPts val="0"/>
              </a:spcBef>
              <a:spcAft>
                <a:spcPts val="0"/>
              </a:spcAft>
              <a:buClr>
                <a:schemeClr val="lt2"/>
              </a:buClr>
              <a:buSzPts val="4800"/>
              <a:buNone/>
              <a:defRPr sz="4800">
                <a:solidFill>
                  <a:schemeClr val="lt2"/>
                </a:solidFill>
              </a:defRPr>
            </a:lvl2pPr>
            <a:lvl3pPr lvl="2" algn="l">
              <a:lnSpc>
                <a:spcPct val="90000"/>
              </a:lnSpc>
              <a:spcBef>
                <a:spcPts val="0"/>
              </a:spcBef>
              <a:spcAft>
                <a:spcPts val="0"/>
              </a:spcAft>
              <a:buClr>
                <a:schemeClr val="lt2"/>
              </a:buClr>
              <a:buSzPts val="4800"/>
              <a:buNone/>
              <a:defRPr sz="4800">
                <a:solidFill>
                  <a:schemeClr val="lt2"/>
                </a:solidFill>
              </a:defRPr>
            </a:lvl3pPr>
            <a:lvl4pPr lvl="3" algn="l">
              <a:lnSpc>
                <a:spcPct val="90000"/>
              </a:lnSpc>
              <a:spcBef>
                <a:spcPts val="0"/>
              </a:spcBef>
              <a:spcAft>
                <a:spcPts val="0"/>
              </a:spcAft>
              <a:buClr>
                <a:schemeClr val="lt2"/>
              </a:buClr>
              <a:buSzPts val="4800"/>
              <a:buNone/>
              <a:defRPr sz="4800">
                <a:solidFill>
                  <a:schemeClr val="lt2"/>
                </a:solidFill>
              </a:defRPr>
            </a:lvl4pPr>
            <a:lvl5pPr lvl="4" algn="l">
              <a:lnSpc>
                <a:spcPct val="90000"/>
              </a:lnSpc>
              <a:spcBef>
                <a:spcPts val="0"/>
              </a:spcBef>
              <a:spcAft>
                <a:spcPts val="0"/>
              </a:spcAft>
              <a:buClr>
                <a:schemeClr val="lt2"/>
              </a:buClr>
              <a:buSzPts val="4800"/>
              <a:buNone/>
              <a:defRPr sz="4800">
                <a:solidFill>
                  <a:schemeClr val="lt2"/>
                </a:solidFill>
              </a:defRPr>
            </a:lvl5pPr>
            <a:lvl6pPr lvl="5" algn="l">
              <a:lnSpc>
                <a:spcPct val="90000"/>
              </a:lnSpc>
              <a:spcBef>
                <a:spcPts val="0"/>
              </a:spcBef>
              <a:spcAft>
                <a:spcPts val="0"/>
              </a:spcAft>
              <a:buClr>
                <a:schemeClr val="lt2"/>
              </a:buClr>
              <a:buSzPts val="4800"/>
              <a:buNone/>
              <a:defRPr sz="4800">
                <a:solidFill>
                  <a:schemeClr val="lt2"/>
                </a:solidFill>
              </a:defRPr>
            </a:lvl6pPr>
            <a:lvl7pPr lvl="6" algn="l">
              <a:lnSpc>
                <a:spcPct val="90000"/>
              </a:lnSpc>
              <a:spcBef>
                <a:spcPts val="0"/>
              </a:spcBef>
              <a:spcAft>
                <a:spcPts val="0"/>
              </a:spcAft>
              <a:buClr>
                <a:schemeClr val="lt2"/>
              </a:buClr>
              <a:buSzPts val="4800"/>
              <a:buNone/>
              <a:defRPr sz="4800">
                <a:solidFill>
                  <a:schemeClr val="lt2"/>
                </a:solidFill>
              </a:defRPr>
            </a:lvl7pPr>
            <a:lvl8pPr lvl="7" algn="l">
              <a:lnSpc>
                <a:spcPct val="90000"/>
              </a:lnSpc>
              <a:spcBef>
                <a:spcPts val="0"/>
              </a:spcBef>
              <a:spcAft>
                <a:spcPts val="0"/>
              </a:spcAft>
              <a:buClr>
                <a:schemeClr val="lt2"/>
              </a:buClr>
              <a:buSzPts val="4800"/>
              <a:buNone/>
              <a:defRPr sz="4800">
                <a:solidFill>
                  <a:schemeClr val="lt2"/>
                </a:solidFill>
              </a:defRPr>
            </a:lvl8pPr>
            <a:lvl9pPr lvl="8" algn="l">
              <a:lnSpc>
                <a:spcPct val="90000"/>
              </a:lnSpc>
              <a:spcBef>
                <a:spcPts val="0"/>
              </a:spcBef>
              <a:spcAft>
                <a:spcPts val="0"/>
              </a:spcAft>
              <a:buClr>
                <a:schemeClr val="lt2"/>
              </a:buClr>
              <a:buSzPts val="4800"/>
              <a:buNone/>
              <a:defRPr sz="4800">
                <a:solidFill>
                  <a:schemeClr val="lt2"/>
                </a:solidFill>
              </a:defRPr>
            </a:lvl9pPr>
          </a:lstStyle>
          <a:p/>
        </p:txBody>
      </p:sp>
      <p:sp>
        <p:nvSpPr>
          <p:cNvPr id="60" name="Google Shape;60;p15"/>
          <p:cNvSpPr txBox="1"/>
          <p:nvPr>
            <p:ph idx="1" type="subTitle"/>
          </p:nvPr>
        </p:nvSpPr>
        <p:spPr>
          <a:xfrm>
            <a:off x="1037875" y="2774327"/>
            <a:ext cx="7068300" cy="3840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1"/>
              </a:buClr>
              <a:buSzPts val="2400"/>
              <a:buNone/>
              <a:defRPr>
                <a:solidFill>
                  <a:schemeClr val="accent1"/>
                </a:solidFill>
              </a:defRPr>
            </a:lvl1pPr>
            <a:lvl2pPr lvl="1" algn="l">
              <a:lnSpc>
                <a:spcPct val="115000"/>
              </a:lnSpc>
              <a:spcBef>
                <a:spcPts val="0"/>
              </a:spcBef>
              <a:spcAft>
                <a:spcPts val="0"/>
              </a:spcAft>
              <a:buClr>
                <a:schemeClr val="accent1"/>
              </a:buClr>
              <a:buSzPts val="3000"/>
              <a:buNone/>
              <a:defRPr sz="3000">
                <a:solidFill>
                  <a:schemeClr val="accent1"/>
                </a:solidFill>
              </a:defRPr>
            </a:lvl2pPr>
            <a:lvl3pPr lvl="2" algn="l">
              <a:lnSpc>
                <a:spcPct val="115000"/>
              </a:lnSpc>
              <a:spcBef>
                <a:spcPts val="0"/>
              </a:spcBef>
              <a:spcAft>
                <a:spcPts val="0"/>
              </a:spcAft>
              <a:buClr>
                <a:schemeClr val="accent1"/>
              </a:buClr>
              <a:buSzPts val="3000"/>
              <a:buNone/>
              <a:defRPr sz="3000">
                <a:solidFill>
                  <a:schemeClr val="accent1"/>
                </a:solidFill>
              </a:defRPr>
            </a:lvl3pPr>
            <a:lvl4pPr lvl="3" algn="l">
              <a:lnSpc>
                <a:spcPct val="115000"/>
              </a:lnSpc>
              <a:spcBef>
                <a:spcPts val="0"/>
              </a:spcBef>
              <a:spcAft>
                <a:spcPts val="0"/>
              </a:spcAft>
              <a:buClr>
                <a:schemeClr val="accent1"/>
              </a:buClr>
              <a:buSzPts val="3000"/>
              <a:buNone/>
              <a:defRPr sz="3000">
                <a:solidFill>
                  <a:schemeClr val="accent1"/>
                </a:solidFill>
              </a:defRPr>
            </a:lvl4pPr>
            <a:lvl5pPr lvl="4" algn="l">
              <a:lnSpc>
                <a:spcPct val="115000"/>
              </a:lnSpc>
              <a:spcBef>
                <a:spcPts val="0"/>
              </a:spcBef>
              <a:spcAft>
                <a:spcPts val="0"/>
              </a:spcAft>
              <a:buClr>
                <a:schemeClr val="accent1"/>
              </a:buClr>
              <a:buSzPts val="3000"/>
              <a:buNone/>
              <a:defRPr sz="3000">
                <a:solidFill>
                  <a:schemeClr val="accent1"/>
                </a:solidFill>
              </a:defRPr>
            </a:lvl5pPr>
            <a:lvl6pPr lvl="5" algn="l">
              <a:lnSpc>
                <a:spcPct val="115000"/>
              </a:lnSpc>
              <a:spcBef>
                <a:spcPts val="0"/>
              </a:spcBef>
              <a:spcAft>
                <a:spcPts val="0"/>
              </a:spcAft>
              <a:buClr>
                <a:schemeClr val="accent1"/>
              </a:buClr>
              <a:buSzPts val="3000"/>
              <a:buNone/>
              <a:defRPr sz="3000">
                <a:solidFill>
                  <a:schemeClr val="accent1"/>
                </a:solidFill>
              </a:defRPr>
            </a:lvl6pPr>
            <a:lvl7pPr lvl="6" algn="l">
              <a:lnSpc>
                <a:spcPct val="115000"/>
              </a:lnSpc>
              <a:spcBef>
                <a:spcPts val="0"/>
              </a:spcBef>
              <a:spcAft>
                <a:spcPts val="0"/>
              </a:spcAft>
              <a:buClr>
                <a:schemeClr val="accent1"/>
              </a:buClr>
              <a:buSzPts val="3000"/>
              <a:buNone/>
              <a:defRPr sz="3000">
                <a:solidFill>
                  <a:schemeClr val="accent1"/>
                </a:solidFill>
              </a:defRPr>
            </a:lvl7pPr>
            <a:lvl8pPr lvl="7" algn="l">
              <a:lnSpc>
                <a:spcPct val="115000"/>
              </a:lnSpc>
              <a:spcBef>
                <a:spcPts val="0"/>
              </a:spcBef>
              <a:spcAft>
                <a:spcPts val="0"/>
              </a:spcAft>
              <a:buClr>
                <a:schemeClr val="accent1"/>
              </a:buClr>
              <a:buSzPts val="3000"/>
              <a:buNone/>
              <a:defRPr sz="3000">
                <a:solidFill>
                  <a:schemeClr val="accent1"/>
                </a:solidFill>
              </a:defRPr>
            </a:lvl8pPr>
            <a:lvl9pPr lvl="8" algn="l">
              <a:lnSpc>
                <a:spcPct val="115000"/>
              </a:lnSpc>
              <a:spcBef>
                <a:spcPts val="0"/>
              </a:spcBef>
              <a:spcAft>
                <a:spcPts val="0"/>
              </a:spcAft>
              <a:buClr>
                <a:schemeClr val="accent1"/>
              </a:buClr>
              <a:buSzPts val="3000"/>
              <a:buNone/>
              <a:defRPr sz="3000">
                <a:solidFill>
                  <a:schemeClr val="accen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61" name="Shape 61"/>
        <p:cNvGrpSpPr/>
        <p:nvPr/>
      </p:nvGrpSpPr>
      <p:grpSpPr>
        <a:xfrm>
          <a:off x="0" y="0"/>
          <a:ext cx="0" cy="0"/>
          <a:chOff x="0" y="0"/>
          <a:chExt cx="0" cy="0"/>
        </a:xfrm>
      </p:grpSpPr>
      <p:sp>
        <p:nvSpPr>
          <p:cNvPr id="62" name="Google Shape;62;p16"/>
          <p:cNvSpPr txBox="1"/>
          <p:nvPr>
            <p:ph idx="1" type="body"/>
          </p:nvPr>
        </p:nvSpPr>
        <p:spPr>
          <a:xfrm>
            <a:off x="1037875" y="1323600"/>
            <a:ext cx="5654700" cy="2970900"/>
          </a:xfrm>
          <a:prstGeom prst="rect">
            <a:avLst/>
          </a:prstGeom>
          <a:noFill/>
          <a:ln>
            <a:noFill/>
          </a:ln>
        </p:spPr>
        <p:txBody>
          <a:bodyPr anchorCtr="0" anchor="t" bIns="0" lIns="0" spcFirstLastPara="1" rIns="0" wrap="square" tIns="0">
            <a:noAutofit/>
          </a:bodyPr>
          <a:lstStyle>
            <a:lvl1pPr indent="-412750" lvl="0" marL="457200" algn="l">
              <a:lnSpc>
                <a:spcPct val="115000"/>
              </a:lnSpc>
              <a:spcBef>
                <a:spcPts val="600"/>
              </a:spcBef>
              <a:spcAft>
                <a:spcPts val="0"/>
              </a:spcAft>
              <a:buClr>
                <a:schemeClr val="lt1"/>
              </a:buClr>
              <a:buSzPts val="2900"/>
              <a:buFont typeface="Inter"/>
              <a:buChar char="●"/>
              <a:defRPr sz="2900">
                <a:solidFill>
                  <a:schemeClr val="lt1"/>
                </a:solidFill>
                <a:latin typeface="Inter"/>
                <a:ea typeface="Inter"/>
                <a:cs typeface="Inter"/>
                <a:sym typeface="Inter"/>
              </a:defRPr>
            </a:lvl1pPr>
            <a:lvl2pPr indent="-412750" lvl="1" marL="914400" algn="l">
              <a:lnSpc>
                <a:spcPct val="115000"/>
              </a:lnSpc>
              <a:spcBef>
                <a:spcPts val="0"/>
              </a:spcBef>
              <a:spcAft>
                <a:spcPts val="0"/>
              </a:spcAft>
              <a:buClr>
                <a:schemeClr val="lt1"/>
              </a:buClr>
              <a:buSzPts val="2900"/>
              <a:buFont typeface="Inter"/>
              <a:buChar char="○"/>
              <a:defRPr sz="2900">
                <a:solidFill>
                  <a:schemeClr val="lt1"/>
                </a:solidFill>
                <a:latin typeface="Inter"/>
                <a:ea typeface="Inter"/>
                <a:cs typeface="Inter"/>
                <a:sym typeface="Inter"/>
              </a:defRPr>
            </a:lvl2pPr>
            <a:lvl3pPr indent="-412750" lvl="2" marL="1371600" algn="l">
              <a:lnSpc>
                <a:spcPct val="115000"/>
              </a:lnSpc>
              <a:spcBef>
                <a:spcPts val="0"/>
              </a:spcBef>
              <a:spcAft>
                <a:spcPts val="0"/>
              </a:spcAft>
              <a:buClr>
                <a:schemeClr val="lt1"/>
              </a:buClr>
              <a:buSzPts val="2900"/>
              <a:buFont typeface="Inter"/>
              <a:buChar char="■"/>
              <a:defRPr sz="2900">
                <a:solidFill>
                  <a:schemeClr val="lt1"/>
                </a:solidFill>
                <a:latin typeface="Inter"/>
                <a:ea typeface="Inter"/>
                <a:cs typeface="Inter"/>
                <a:sym typeface="Inter"/>
              </a:defRPr>
            </a:lvl3pPr>
            <a:lvl4pPr indent="-412750" lvl="3" marL="1828800" algn="l">
              <a:lnSpc>
                <a:spcPct val="115000"/>
              </a:lnSpc>
              <a:spcBef>
                <a:spcPts val="0"/>
              </a:spcBef>
              <a:spcAft>
                <a:spcPts val="0"/>
              </a:spcAft>
              <a:buClr>
                <a:schemeClr val="lt1"/>
              </a:buClr>
              <a:buSzPts val="2900"/>
              <a:buFont typeface="Inter"/>
              <a:buChar char="●"/>
              <a:defRPr sz="2900">
                <a:solidFill>
                  <a:schemeClr val="lt1"/>
                </a:solidFill>
                <a:latin typeface="Inter"/>
                <a:ea typeface="Inter"/>
                <a:cs typeface="Inter"/>
                <a:sym typeface="Inter"/>
              </a:defRPr>
            </a:lvl4pPr>
            <a:lvl5pPr indent="-412750" lvl="4" marL="2286000" algn="l">
              <a:lnSpc>
                <a:spcPct val="115000"/>
              </a:lnSpc>
              <a:spcBef>
                <a:spcPts val="0"/>
              </a:spcBef>
              <a:spcAft>
                <a:spcPts val="0"/>
              </a:spcAft>
              <a:buClr>
                <a:schemeClr val="lt1"/>
              </a:buClr>
              <a:buSzPts val="2900"/>
              <a:buFont typeface="Inter"/>
              <a:buChar char="○"/>
              <a:defRPr sz="2900">
                <a:solidFill>
                  <a:schemeClr val="lt1"/>
                </a:solidFill>
                <a:latin typeface="Inter"/>
                <a:ea typeface="Inter"/>
                <a:cs typeface="Inter"/>
                <a:sym typeface="Inter"/>
              </a:defRPr>
            </a:lvl5pPr>
            <a:lvl6pPr indent="-412750" lvl="5" marL="2743200" algn="l">
              <a:lnSpc>
                <a:spcPct val="115000"/>
              </a:lnSpc>
              <a:spcBef>
                <a:spcPts val="0"/>
              </a:spcBef>
              <a:spcAft>
                <a:spcPts val="0"/>
              </a:spcAft>
              <a:buClr>
                <a:schemeClr val="lt1"/>
              </a:buClr>
              <a:buSzPts val="2900"/>
              <a:buFont typeface="Inter"/>
              <a:buChar char="■"/>
              <a:defRPr sz="2900">
                <a:solidFill>
                  <a:schemeClr val="lt1"/>
                </a:solidFill>
                <a:latin typeface="Inter"/>
                <a:ea typeface="Inter"/>
                <a:cs typeface="Inter"/>
                <a:sym typeface="Inter"/>
              </a:defRPr>
            </a:lvl6pPr>
            <a:lvl7pPr indent="-412750" lvl="6" marL="3200400" algn="l">
              <a:lnSpc>
                <a:spcPct val="115000"/>
              </a:lnSpc>
              <a:spcBef>
                <a:spcPts val="0"/>
              </a:spcBef>
              <a:spcAft>
                <a:spcPts val="0"/>
              </a:spcAft>
              <a:buClr>
                <a:schemeClr val="lt1"/>
              </a:buClr>
              <a:buSzPts val="2900"/>
              <a:buFont typeface="Inter"/>
              <a:buChar char="●"/>
              <a:defRPr sz="2900">
                <a:solidFill>
                  <a:schemeClr val="lt1"/>
                </a:solidFill>
                <a:latin typeface="Inter"/>
                <a:ea typeface="Inter"/>
                <a:cs typeface="Inter"/>
                <a:sym typeface="Inter"/>
              </a:defRPr>
            </a:lvl7pPr>
            <a:lvl8pPr indent="-412750" lvl="7" marL="3657600" algn="l">
              <a:lnSpc>
                <a:spcPct val="115000"/>
              </a:lnSpc>
              <a:spcBef>
                <a:spcPts val="0"/>
              </a:spcBef>
              <a:spcAft>
                <a:spcPts val="0"/>
              </a:spcAft>
              <a:buClr>
                <a:schemeClr val="lt1"/>
              </a:buClr>
              <a:buSzPts val="2900"/>
              <a:buFont typeface="Inter"/>
              <a:buChar char="○"/>
              <a:defRPr sz="2900">
                <a:solidFill>
                  <a:schemeClr val="lt1"/>
                </a:solidFill>
                <a:latin typeface="Inter"/>
                <a:ea typeface="Inter"/>
                <a:cs typeface="Inter"/>
                <a:sym typeface="Inter"/>
              </a:defRPr>
            </a:lvl8pPr>
            <a:lvl9pPr indent="-412750" lvl="8" marL="4114800" algn="l">
              <a:lnSpc>
                <a:spcPct val="115000"/>
              </a:lnSpc>
              <a:spcBef>
                <a:spcPts val="0"/>
              </a:spcBef>
              <a:spcAft>
                <a:spcPts val="0"/>
              </a:spcAft>
              <a:buClr>
                <a:schemeClr val="lt1"/>
              </a:buClr>
              <a:buSzPts val="2900"/>
              <a:buFont typeface="Inter"/>
              <a:buChar char="■"/>
              <a:defRPr sz="2900">
                <a:solidFill>
                  <a:schemeClr val="lt1"/>
                </a:solidFill>
                <a:latin typeface="Inter"/>
                <a:ea typeface="Inter"/>
                <a:cs typeface="Inter"/>
                <a:sym typeface="Inter"/>
              </a:defRPr>
            </a:lvl9pPr>
          </a:lstStyle>
          <a:p/>
        </p:txBody>
      </p:sp>
      <p:sp>
        <p:nvSpPr>
          <p:cNvPr id="63" name="Google Shape;63;p16"/>
          <p:cNvSpPr txBox="1"/>
          <p:nvPr/>
        </p:nvSpPr>
        <p:spPr>
          <a:xfrm>
            <a:off x="961675" y="527994"/>
            <a:ext cx="1957200" cy="653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600"/>
              <a:buFont typeface="Arial"/>
              <a:buNone/>
            </a:pPr>
            <a:r>
              <a:rPr b="1" i="0" lang="en" sz="9600" u="none" cap="none" strike="noStrike">
                <a:solidFill>
                  <a:schemeClr val="accent2"/>
                </a:solidFill>
                <a:latin typeface="Arial"/>
                <a:ea typeface="Arial"/>
                <a:cs typeface="Arial"/>
                <a:sym typeface="Arial"/>
              </a:rPr>
              <a:t>“</a:t>
            </a:r>
            <a:endParaRPr b="1" i="0" sz="9600" u="none" cap="none" strike="noStrike">
              <a:solidFill>
                <a:schemeClr val="accent2"/>
              </a:solidFill>
              <a:latin typeface="Arial"/>
              <a:ea typeface="Arial"/>
              <a:cs typeface="Arial"/>
              <a:sym typeface="Arial"/>
            </a:endParaRPr>
          </a:p>
        </p:txBody>
      </p:sp>
      <p:sp>
        <p:nvSpPr>
          <p:cNvPr id="64" name="Google Shape;64;p16"/>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6"/>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13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6" name="Shape 66"/>
        <p:cNvGrpSpPr/>
        <p:nvPr/>
      </p:nvGrpSpPr>
      <p:grpSpPr>
        <a:xfrm>
          <a:off x="0" y="0"/>
          <a:ext cx="0" cy="0"/>
          <a:chOff x="0" y="0"/>
          <a:chExt cx="0" cy="0"/>
        </a:xfrm>
      </p:grpSpPr>
      <p:sp>
        <p:nvSpPr>
          <p:cNvPr id="67" name="Google Shape;67;p17"/>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 name="Google Shape;68;p17"/>
          <p:cNvSpPr txBox="1"/>
          <p:nvPr>
            <p:ph type="title"/>
          </p:nvPr>
        </p:nvSpPr>
        <p:spPr>
          <a:xfrm>
            <a:off x="1037875" y="836000"/>
            <a:ext cx="70683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69" name="Google Shape;69;p17"/>
          <p:cNvSpPr txBox="1"/>
          <p:nvPr>
            <p:ph idx="1" type="body"/>
          </p:nvPr>
        </p:nvSpPr>
        <p:spPr>
          <a:xfrm>
            <a:off x="1037875" y="1353948"/>
            <a:ext cx="7068300" cy="30339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600"/>
              </a:spcBef>
              <a:spcAft>
                <a:spcPts val="0"/>
              </a:spcAft>
              <a:buSzPts val="2400"/>
              <a:buChar char="●"/>
              <a:defRPr/>
            </a:lvl1pPr>
            <a:lvl2pPr indent="-381000" lvl="1" marL="914400" algn="l">
              <a:lnSpc>
                <a:spcPct val="115000"/>
              </a:lnSpc>
              <a:spcBef>
                <a:spcPts val="0"/>
              </a:spcBef>
              <a:spcAft>
                <a:spcPts val="0"/>
              </a:spcAft>
              <a:buSzPts val="2400"/>
              <a:buChar char="○"/>
              <a:defRPr/>
            </a:lvl2pPr>
            <a:lvl3pPr indent="-381000" lvl="2" marL="1371600" algn="l">
              <a:lnSpc>
                <a:spcPct val="115000"/>
              </a:lnSpc>
              <a:spcBef>
                <a:spcPts val="0"/>
              </a:spcBef>
              <a:spcAft>
                <a:spcPts val="0"/>
              </a:spcAft>
              <a:buSzPts val="2400"/>
              <a:buChar char="■"/>
              <a:defRPr/>
            </a:lvl3pPr>
            <a:lvl4pPr indent="-381000" lvl="3" marL="1828800" algn="l">
              <a:lnSpc>
                <a:spcPct val="115000"/>
              </a:lnSpc>
              <a:spcBef>
                <a:spcPts val="0"/>
              </a:spcBef>
              <a:spcAft>
                <a:spcPts val="0"/>
              </a:spcAft>
              <a:buSzPts val="2400"/>
              <a:buChar char="●"/>
              <a:defRPr/>
            </a:lvl4pPr>
            <a:lvl5pPr indent="-381000" lvl="4" marL="2286000" algn="l">
              <a:lnSpc>
                <a:spcPct val="115000"/>
              </a:lnSpc>
              <a:spcBef>
                <a:spcPts val="0"/>
              </a:spcBef>
              <a:spcAft>
                <a:spcPts val="0"/>
              </a:spcAft>
              <a:buSzPts val="2400"/>
              <a:buChar char="○"/>
              <a:defRPr/>
            </a:lvl5pPr>
            <a:lvl6pPr indent="-381000" lvl="5" marL="2743200" algn="l">
              <a:lnSpc>
                <a:spcPct val="115000"/>
              </a:lnSpc>
              <a:spcBef>
                <a:spcPts val="0"/>
              </a:spcBef>
              <a:spcAft>
                <a:spcPts val="0"/>
              </a:spcAft>
              <a:buSzPts val="2400"/>
              <a:buChar char="■"/>
              <a:defRPr/>
            </a:lvl6pPr>
            <a:lvl7pPr indent="-381000" lvl="6" marL="3200400" algn="l">
              <a:lnSpc>
                <a:spcPct val="115000"/>
              </a:lnSpc>
              <a:spcBef>
                <a:spcPts val="0"/>
              </a:spcBef>
              <a:spcAft>
                <a:spcPts val="0"/>
              </a:spcAft>
              <a:buSzPts val="2400"/>
              <a:buChar char="●"/>
              <a:defRPr/>
            </a:lvl7pPr>
            <a:lvl8pPr indent="-381000" lvl="7" marL="3657600" algn="l">
              <a:lnSpc>
                <a:spcPct val="115000"/>
              </a:lnSpc>
              <a:spcBef>
                <a:spcPts val="0"/>
              </a:spcBef>
              <a:spcAft>
                <a:spcPts val="0"/>
              </a:spcAft>
              <a:buSzPts val="2400"/>
              <a:buChar char="○"/>
              <a:defRPr/>
            </a:lvl8pPr>
            <a:lvl9pPr indent="-381000" lvl="8" marL="4114800" algn="l">
              <a:lnSpc>
                <a:spcPct val="115000"/>
              </a:lnSpc>
              <a:spcBef>
                <a:spcPts val="0"/>
              </a:spcBef>
              <a:spcAft>
                <a:spcPts val="0"/>
              </a:spcAft>
              <a:buSzPts val="2400"/>
              <a:buChar char="■"/>
              <a:defRPr/>
            </a:lvl9pPr>
          </a:lstStyle>
          <a:p/>
        </p:txBody>
      </p:sp>
      <p:sp>
        <p:nvSpPr>
          <p:cNvPr id="70" name="Google Shape;70;p17"/>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71" name="Shape 71"/>
        <p:cNvGrpSpPr/>
        <p:nvPr/>
      </p:nvGrpSpPr>
      <p:grpSpPr>
        <a:xfrm>
          <a:off x="0" y="0"/>
          <a:ext cx="0" cy="0"/>
          <a:chOff x="0" y="0"/>
          <a:chExt cx="0" cy="0"/>
        </a:xfrm>
      </p:grpSpPr>
      <p:sp>
        <p:nvSpPr>
          <p:cNvPr id="72" name="Google Shape;72;p18"/>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 name="Google Shape;73;p18"/>
          <p:cNvSpPr txBox="1"/>
          <p:nvPr>
            <p:ph type="title"/>
          </p:nvPr>
        </p:nvSpPr>
        <p:spPr>
          <a:xfrm>
            <a:off x="1037875" y="836000"/>
            <a:ext cx="70683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74" name="Google Shape;74;p18"/>
          <p:cNvSpPr txBox="1"/>
          <p:nvPr>
            <p:ph idx="1" type="body"/>
          </p:nvPr>
        </p:nvSpPr>
        <p:spPr>
          <a:xfrm>
            <a:off x="1037825" y="1353950"/>
            <a:ext cx="3302400" cy="31554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75" name="Google Shape;75;p18"/>
          <p:cNvSpPr txBox="1"/>
          <p:nvPr>
            <p:ph idx="2" type="body"/>
          </p:nvPr>
        </p:nvSpPr>
        <p:spPr>
          <a:xfrm>
            <a:off x="4803623" y="1353950"/>
            <a:ext cx="3302400" cy="31554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76" name="Google Shape;76;p18"/>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 + 3 columns">
    <p:spTree>
      <p:nvGrpSpPr>
        <p:cNvPr id="77" name="Shape 77"/>
        <p:cNvGrpSpPr/>
        <p:nvPr/>
      </p:nvGrpSpPr>
      <p:grpSpPr>
        <a:xfrm>
          <a:off x="0" y="0"/>
          <a:ext cx="0" cy="0"/>
          <a:chOff x="0" y="0"/>
          <a:chExt cx="0" cy="0"/>
        </a:xfrm>
      </p:grpSpPr>
      <p:sp>
        <p:nvSpPr>
          <p:cNvPr id="78" name="Google Shape;78;p19"/>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 name="Google Shape;79;p19"/>
          <p:cNvSpPr txBox="1"/>
          <p:nvPr>
            <p:ph type="title"/>
          </p:nvPr>
        </p:nvSpPr>
        <p:spPr>
          <a:xfrm>
            <a:off x="1037875" y="836000"/>
            <a:ext cx="70683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80" name="Google Shape;80;p19"/>
          <p:cNvSpPr txBox="1"/>
          <p:nvPr>
            <p:ph idx="1" type="body"/>
          </p:nvPr>
        </p:nvSpPr>
        <p:spPr>
          <a:xfrm>
            <a:off x="1037875" y="1353950"/>
            <a:ext cx="2191800" cy="30300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81" name="Google Shape;81;p19"/>
          <p:cNvSpPr txBox="1"/>
          <p:nvPr>
            <p:ph idx="2" type="body"/>
          </p:nvPr>
        </p:nvSpPr>
        <p:spPr>
          <a:xfrm>
            <a:off x="3460026" y="1353950"/>
            <a:ext cx="2191800" cy="30300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82" name="Google Shape;82;p19"/>
          <p:cNvSpPr txBox="1"/>
          <p:nvPr>
            <p:ph idx="3" type="body"/>
          </p:nvPr>
        </p:nvSpPr>
        <p:spPr>
          <a:xfrm>
            <a:off x="5882177" y="1353950"/>
            <a:ext cx="2191800" cy="30300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83" name="Google Shape;83;p19"/>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20"/>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 name="Google Shape;86;p20"/>
          <p:cNvSpPr txBox="1"/>
          <p:nvPr>
            <p:ph type="title"/>
          </p:nvPr>
        </p:nvSpPr>
        <p:spPr>
          <a:xfrm>
            <a:off x="1037875" y="836000"/>
            <a:ext cx="70683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87" name="Google Shape;87;p20"/>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88" name="Shape 88"/>
        <p:cNvGrpSpPr/>
        <p:nvPr/>
      </p:nvGrpSpPr>
      <p:grpSpPr>
        <a:xfrm>
          <a:off x="0" y="0"/>
          <a:ext cx="0" cy="0"/>
          <a:chOff x="0" y="0"/>
          <a:chExt cx="0" cy="0"/>
        </a:xfrm>
      </p:grpSpPr>
      <p:sp>
        <p:nvSpPr>
          <p:cNvPr id="89" name="Google Shape;89;p21"/>
          <p:cNvSpPr/>
          <p:nvPr/>
        </p:nvSpPr>
        <p:spPr>
          <a:xfrm>
            <a:off x="0" y="2625823"/>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294"/>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 name="Google Shape;90;p21"/>
          <p:cNvSpPr txBox="1"/>
          <p:nvPr>
            <p:ph idx="1" type="body"/>
          </p:nvPr>
        </p:nvSpPr>
        <p:spPr>
          <a:xfrm>
            <a:off x="1037875" y="4177700"/>
            <a:ext cx="7068300" cy="3936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1800"/>
              <a:buNone/>
              <a:defRPr sz="1800"/>
            </a:lvl1pPr>
            <a:lvl2pPr indent="-381000" lvl="1" marL="914400" algn="l">
              <a:lnSpc>
                <a:spcPct val="115000"/>
              </a:lnSpc>
              <a:spcBef>
                <a:spcPts val="0"/>
              </a:spcBef>
              <a:spcAft>
                <a:spcPts val="0"/>
              </a:spcAft>
              <a:buSzPts val="2400"/>
              <a:buChar char="○"/>
              <a:defRPr/>
            </a:lvl2pPr>
            <a:lvl3pPr indent="-381000" lvl="2" marL="1371600" algn="l">
              <a:lnSpc>
                <a:spcPct val="115000"/>
              </a:lnSpc>
              <a:spcBef>
                <a:spcPts val="0"/>
              </a:spcBef>
              <a:spcAft>
                <a:spcPts val="0"/>
              </a:spcAft>
              <a:buSzPts val="2400"/>
              <a:buChar char="■"/>
              <a:defRPr/>
            </a:lvl3pPr>
            <a:lvl4pPr indent="-381000" lvl="3" marL="1828800" algn="l">
              <a:lnSpc>
                <a:spcPct val="115000"/>
              </a:lnSpc>
              <a:spcBef>
                <a:spcPts val="0"/>
              </a:spcBef>
              <a:spcAft>
                <a:spcPts val="0"/>
              </a:spcAft>
              <a:buSzPts val="2400"/>
              <a:buChar char="●"/>
              <a:defRPr/>
            </a:lvl4pPr>
            <a:lvl5pPr indent="-381000" lvl="4" marL="2286000" algn="l">
              <a:lnSpc>
                <a:spcPct val="115000"/>
              </a:lnSpc>
              <a:spcBef>
                <a:spcPts val="0"/>
              </a:spcBef>
              <a:spcAft>
                <a:spcPts val="0"/>
              </a:spcAft>
              <a:buSzPts val="2400"/>
              <a:buChar char="○"/>
              <a:defRPr/>
            </a:lvl5pPr>
            <a:lvl6pPr indent="-381000" lvl="5" marL="2743200" algn="l">
              <a:lnSpc>
                <a:spcPct val="115000"/>
              </a:lnSpc>
              <a:spcBef>
                <a:spcPts val="0"/>
              </a:spcBef>
              <a:spcAft>
                <a:spcPts val="0"/>
              </a:spcAft>
              <a:buSzPts val="2400"/>
              <a:buChar char="■"/>
              <a:defRPr/>
            </a:lvl6pPr>
            <a:lvl7pPr indent="-381000" lvl="6" marL="3200400" algn="l">
              <a:lnSpc>
                <a:spcPct val="115000"/>
              </a:lnSpc>
              <a:spcBef>
                <a:spcPts val="0"/>
              </a:spcBef>
              <a:spcAft>
                <a:spcPts val="0"/>
              </a:spcAft>
              <a:buSzPts val="2400"/>
              <a:buChar char="●"/>
              <a:defRPr/>
            </a:lvl7pPr>
            <a:lvl8pPr indent="-381000" lvl="7" marL="3657600" algn="l">
              <a:lnSpc>
                <a:spcPct val="115000"/>
              </a:lnSpc>
              <a:spcBef>
                <a:spcPts val="0"/>
              </a:spcBef>
              <a:spcAft>
                <a:spcPts val="0"/>
              </a:spcAft>
              <a:buSzPts val="2400"/>
              <a:buChar char="○"/>
              <a:defRPr/>
            </a:lvl8pPr>
            <a:lvl9pPr indent="-381000" lvl="8" marL="4114800" algn="l">
              <a:lnSpc>
                <a:spcPct val="115000"/>
              </a:lnSpc>
              <a:spcBef>
                <a:spcPts val="0"/>
              </a:spcBef>
              <a:spcAft>
                <a:spcPts val="0"/>
              </a:spcAft>
              <a:buSzPts val="2400"/>
              <a:buChar char="■"/>
              <a:defRPr/>
            </a:lvl9pPr>
          </a:lstStyle>
          <a:p/>
        </p:txBody>
      </p:sp>
      <p:sp>
        <p:nvSpPr>
          <p:cNvPr id="91" name="Google Shape;91;p21"/>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type="blank">
  <p:cSld name="BLANK">
    <p:spTree>
      <p:nvGrpSpPr>
        <p:cNvPr id="92" name="Shape 92"/>
        <p:cNvGrpSpPr/>
        <p:nvPr/>
      </p:nvGrpSpPr>
      <p:grpSpPr>
        <a:xfrm>
          <a:off x="0" y="0"/>
          <a:ext cx="0" cy="0"/>
          <a:chOff x="0" y="0"/>
          <a:chExt cx="0" cy="0"/>
        </a:xfrm>
      </p:grpSpPr>
      <p:sp>
        <p:nvSpPr>
          <p:cNvPr id="93" name="Google Shape;93;p22"/>
          <p:cNvSpPr/>
          <p:nvPr/>
        </p:nvSpPr>
        <p:spPr>
          <a:xfrm>
            <a:off x="0" y="1455585"/>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294"/>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 name="Google Shape;94;p22"/>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 - Dark">
    <p:spTree>
      <p:nvGrpSpPr>
        <p:cNvPr id="95" name="Shape 95"/>
        <p:cNvGrpSpPr/>
        <p:nvPr/>
      </p:nvGrpSpPr>
      <p:grpSpPr>
        <a:xfrm>
          <a:off x="0" y="0"/>
          <a:ext cx="0" cy="0"/>
          <a:chOff x="0" y="0"/>
          <a:chExt cx="0" cy="0"/>
        </a:xfrm>
      </p:grpSpPr>
      <p:sp>
        <p:nvSpPr>
          <p:cNvPr id="96" name="Google Shape;96;p23"/>
          <p:cNvSpPr/>
          <p:nvPr/>
        </p:nvSpPr>
        <p:spPr>
          <a:xfrm>
            <a:off x="0" y="1455585"/>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13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 name="Google Shape;97;p23"/>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 Only 3">
    <p:spTree>
      <p:nvGrpSpPr>
        <p:cNvPr id="109" name="Shape 109"/>
        <p:cNvGrpSpPr/>
        <p:nvPr/>
      </p:nvGrpSpPr>
      <p:grpSpPr>
        <a:xfrm>
          <a:off x="0" y="0"/>
          <a:ext cx="0" cy="0"/>
          <a:chOff x="0" y="0"/>
          <a:chExt cx="0" cy="0"/>
        </a:xfrm>
      </p:grpSpPr>
      <p:sp>
        <p:nvSpPr>
          <p:cNvPr id="110" name="Google Shape;110;p25"/>
          <p:cNvSpPr txBox="1"/>
          <p:nvPr>
            <p:ph type="title"/>
          </p:nvPr>
        </p:nvSpPr>
        <p:spPr>
          <a:xfrm>
            <a:off x="225588" y="118978"/>
            <a:ext cx="8674393" cy="615030"/>
          </a:xfrm>
          <a:prstGeom prst="rect">
            <a:avLst/>
          </a:prstGeom>
          <a:noFill/>
          <a:ln>
            <a:noFill/>
          </a:ln>
        </p:spPr>
        <p:txBody>
          <a:bodyPr anchorCtr="0" anchor="ctr" bIns="96300" lIns="96300" spcFirstLastPara="1" rIns="96300" wrap="square" tIns="96300">
            <a:noAutofit/>
          </a:bodyPr>
          <a:lstStyle>
            <a:lvl1pPr lvl="0" marR="0" algn="l">
              <a:lnSpc>
                <a:spcPct val="100000"/>
              </a:lnSpc>
              <a:spcBef>
                <a:spcPts val="0"/>
              </a:spcBef>
              <a:spcAft>
                <a:spcPts val="0"/>
              </a:spcAft>
              <a:buClr>
                <a:schemeClr val="accent3"/>
              </a:buClr>
              <a:buSzPts val="2200"/>
              <a:buFont typeface="Montserrat"/>
              <a:buNone/>
              <a:defRPr b="1" i="0" sz="1567" u="none" cap="none" strike="noStrike">
                <a:solidFill>
                  <a:schemeClr val="accent3"/>
                </a:solidFill>
                <a:latin typeface="Montserrat"/>
                <a:ea typeface="Montserrat"/>
                <a:cs typeface="Montserrat"/>
                <a:sym typeface="Montserrat"/>
              </a:defRPr>
            </a:lvl1pPr>
            <a:lvl2pPr lvl="1" algn="l">
              <a:lnSpc>
                <a:spcPct val="100000"/>
              </a:lnSpc>
              <a:spcBef>
                <a:spcPts val="0"/>
              </a:spcBef>
              <a:spcAft>
                <a:spcPts val="0"/>
              </a:spcAft>
              <a:buClr>
                <a:schemeClr val="lt2"/>
              </a:buClr>
              <a:buSzPts val="1500"/>
              <a:buNone/>
              <a:defRPr sz="1424"/>
            </a:lvl2pPr>
            <a:lvl3pPr lvl="2" algn="l">
              <a:lnSpc>
                <a:spcPct val="100000"/>
              </a:lnSpc>
              <a:spcBef>
                <a:spcPts val="0"/>
              </a:spcBef>
              <a:spcAft>
                <a:spcPts val="0"/>
              </a:spcAft>
              <a:buClr>
                <a:schemeClr val="lt2"/>
              </a:buClr>
              <a:buSzPts val="1500"/>
              <a:buNone/>
              <a:defRPr sz="1424"/>
            </a:lvl3pPr>
            <a:lvl4pPr lvl="3" algn="l">
              <a:lnSpc>
                <a:spcPct val="100000"/>
              </a:lnSpc>
              <a:spcBef>
                <a:spcPts val="0"/>
              </a:spcBef>
              <a:spcAft>
                <a:spcPts val="0"/>
              </a:spcAft>
              <a:buClr>
                <a:schemeClr val="lt2"/>
              </a:buClr>
              <a:buSzPts val="1500"/>
              <a:buNone/>
              <a:defRPr sz="1424"/>
            </a:lvl4pPr>
            <a:lvl5pPr lvl="4" algn="l">
              <a:lnSpc>
                <a:spcPct val="100000"/>
              </a:lnSpc>
              <a:spcBef>
                <a:spcPts val="0"/>
              </a:spcBef>
              <a:spcAft>
                <a:spcPts val="0"/>
              </a:spcAft>
              <a:buClr>
                <a:schemeClr val="lt2"/>
              </a:buClr>
              <a:buSzPts val="1500"/>
              <a:buNone/>
              <a:defRPr sz="1424"/>
            </a:lvl5pPr>
            <a:lvl6pPr lvl="5" algn="l">
              <a:lnSpc>
                <a:spcPct val="100000"/>
              </a:lnSpc>
              <a:spcBef>
                <a:spcPts val="0"/>
              </a:spcBef>
              <a:spcAft>
                <a:spcPts val="0"/>
              </a:spcAft>
              <a:buClr>
                <a:schemeClr val="lt2"/>
              </a:buClr>
              <a:buSzPts val="1500"/>
              <a:buNone/>
              <a:defRPr sz="1424"/>
            </a:lvl6pPr>
            <a:lvl7pPr lvl="6" algn="l">
              <a:lnSpc>
                <a:spcPct val="100000"/>
              </a:lnSpc>
              <a:spcBef>
                <a:spcPts val="0"/>
              </a:spcBef>
              <a:spcAft>
                <a:spcPts val="0"/>
              </a:spcAft>
              <a:buClr>
                <a:schemeClr val="lt2"/>
              </a:buClr>
              <a:buSzPts val="1500"/>
              <a:buNone/>
              <a:defRPr sz="1424"/>
            </a:lvl7pPr>
            <a:lvl8pPr lvl="7" algn="l">
              <a:lnSpc>
                <a:spcPct val="100000"/>
              </a:lnSpc>
              <a:spcBef>
                <a:spcPts val="0"/>
              </a:spcBef>
              <a:spcAft>
                <a:spcPts val="0"/>
              </a:spcAft>
              <a:buClr>
                <a:schemeClr val="lt2"/>
              </a:buClr>
              <a:buSzPts val="1500"/>
              <a:buNone/>
              <a:defRPr sz="1424"/>
            </a:lvl8pPr>
            <a:lvl9pPr lvl="8" algn="l">
              <a:lnSpc>
                <a:spcPct val="100000"/>
              </a:lnSpc>
              <a:spcBef>
                <a:spcPts val="0"/>
              </a:spcBef>
              <a:spcAft>
                <a:spcPts val="0"/>
              </a:spcAft>
              <a:buClr>
                <a:schemeClr val="lt2"/>
              </a:buClr>
              <a:buSzPts val="1500"/>
              <a:buNone/>
              <a:defRPr sz="1424"/>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1" name="Shape 111"/>
        <p:cNvGrpSpPr/>
        <p:nvPr/>
      </p:nvGrpSpPr>
      <p:grpSpPr>
        <a:xfrm>
          <a:off x="0" y="0"/>
          <a:ext cx="0" cy="0"/>
          <a:chOff x="0" y="0"/>
          <a:chExt cx="0" cy="0"/>
        </a:xfrm>
      </p:grpSpPr>
      <p:grpSp>
        <p:nvGrpSpPr>
          <p:cNvPr id="112" name="Google Shape;112;p26"/>
          <p:cNvGrpSpPr/>
          <p:nvPr/>
        </p:nvGrpSpPr>
        <p:grpSpPr>
          <a:xfrm>
            <a:off x="-12700" y="0"/>
            <a:ext cx="9173370" cy="5142161"/>
            <a:chOff x="-16934" y="0"/>
            <a:chExt cx="12231160" cy="6856214"/>
          </a:xfrm>
        </p:grpSpPr>
        <p:pic>
          <p:nvPicPr>
            <p:cNvPr descr="HD-PanelTitleR1.png" id="113" name="Google Shape;113;p2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14" name="Google Shape;114;p26"/>
            <p:cNvSpPr/>
            <p:nvPr/>
          </p:nvSpPr>
          <p:spPr>
            <a:xfrm>
              <a:off x="2328332" y="1540931"/>
              <a:ext cx="7543802" cy="3835401"/>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DRibbonTitle-UniformTrim.png" id="115" name="Google Shape;115;p26"/>
            <p:cNvPicPr preferRelativeResize="0"/>
            <p:nvPr/>
          </p:nvPicPr>
          <p:blipFill rotWithShape="1">
            <a:blip r:embed="rId3">
              <a:alphaModFix/>
            </a:blip>
            <a:srcRect b="0" l="0" r="0" t="0"/>
            <a:stretch/>
          </p:blipFill>
          <p:spPr>
            <a:xfrm>
              <a:off x="-16934" y="3147609"/>
              <a:ext cx="2478024" cy="612648"/>
            </a:xfrm>
            <a:prstGeom prst="rect">
              <a:avLst/>
            </a:prstGeom>
            <a:noFill/>
            <a:ln>
              <a:noFill/>
            </a:ln>
          </p:spPr>
        </p:pic>
        <p:pic>
          <p:nvPicPr>
            <p:cNvPr descr="HDRibbonTitle-UniformTrim.png" id="116" name="Google Shape;116;p26"/>
            <p:cNvPicPr preferRelativeResize="0"/>
            <p:nvPr/>
          </p:nvPicPr>
          <p:blipFill rotWithShape="1">
            <a:blip r:embed="rId3">
              <a:alphaModFix/>
            </a:blip>
            <a:srcRect b="0" l="0" r="0" t="0"/>
            <a:stretch/>
          </p:blipFill>
          <p:spPr>
            <a:xfrm>
              <a:off x="9736202" y="3147609"/>
              <a:ext cx="2478024" cy="612648"/>
            </a:xfrm>
            <a:prstGeom prst="rect">
              <a:avLst/>
            </a:prstGeom>
            <a:noFill/>
            <a:ln>
              <a:noFill/>
            </a:ln>
          </p:spPr>
        </p:pic>
      </p:grpSp>
      <p:sp>
        <p:nvSpPr>
          <p:cNvPr id="117" name="Google Shape;117;p26"/>
          <p:cNvSpPr txBox="1"/>
          <p:nvPr>
            <p:ph type="ctrTitle"/>
          </p:nvPr>
        </p:nvSpPr>
        <p:spPr>
          <a:xfrm>
            <a:off x="2019299" y="1403349"/>
            <a:ext cx="5111752" cy="11366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rgbClr val="FEFEFE"/>
              </a:buClr>
              <a:buSzPts val="4050"/>
              <a:buFont typeface="Garamond"/>
              <a:buNone/>
              <a:defRPr sz="40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6"/>
          <p:cNvSpPr txBox="1"/>
          <p:nvPr>
            <p:ph idx="1" type="subTitle"/>
          </p:nvPr>
        </p:nvSpPr>
        <p:spPr>
          <a:xfrm>
            <a:off x="2019299" y="2743198"/>
            <a:ext cx="5111752" cy="990601"/>
          </a:xfrm>
          <a:prstGeom prst="rect">
            <a:avLst/>
          </a:prstGeom>
          <a:noFill/>
          <a:ln>
            <a:noFill/>
          </a:ln>
        </p:spPr>
        <p:txBody>
          <a:bodyPr anchorCtr="0" anchor="t" bIns="45700" lIns="91425" spcFirstLastPara="1" rIns="91425" wrap="square" tIns="45700">
            <a:normAutofit/>
          </a:bodyPr>
          <a:lstStyle>
            <a:lvl1pPr lvl="0" algn="ctr">
              <a:spcBef>
                <a:spcPts val="315"/>
              </a:spcBef>
              <a:spcAft>
                <a:spcPts val="0"/>
              </a:spcAft>
              <a:buSzPts val="1811"/>
              <a:buNone/>
              <a:defRPr sz="1575">
                <a:solidFill>
                  <a:schemeClr val="lt1"/>
                </a:solidFill>
              </a:defRPr>
            </a:lvl1pPr>
            <a:lvl2pPr lvl="1" algn="ctr">
              <a:spcBef>
                <a:spcPts val="450"/>
              </a:spcBef>
              <a:spcAft>
                <a:spcPts val="0"/>
              </a:spcAft>
              <a:buSzPts val="1725"/>
              <a:buNone/>
              <a:defRPr>
                <a:solidFill>
                  <a:schemeClr val="lt1"/>
                </a:solidFill>
              </a:defRPr>
            </a:lvl2pPr>
            <a:lvl3pPr lvl="2" algn="ctr">
              <a:spcBef>
                <a:spcPts val="450"/>
              </a:spcBef>
              <a:spcAft>
                <a:spcPts val="0"/>
              </a:spcAft>
              <a:buSzPts val="1553"/>
              <a:buNone/>
              <a:defRPr>
                <a:solidFill>
                  <a:schemeClr val="lt1"/>
                </a:solidFill>
              </a:defRPr>
            </a:lvl3pPr>
            <a:lvl4pPr lvl="3" algn="ctr">
              <a:spcBef>
                <a:spcPts val="450"/>
              </a:spcBef>
              <a:spcAft>
                <a:spcPts val="0"/>
              </a:spcAft>
              <a:buSzPts val="1380"/>
              <a:buNone/>
              <a:defRPr>
                <a:solidFill>
                  <a:schemeClr val="lt1"/>
                </a:solidFill>
              </a:defRPr>
            </a:lvl4pPr>
            <a:lvl5pPr lvl="4" algn="ctr">
              <a:spcBef>
                <a:spcPts val="450"/>
              </a:spcBef>
              <a:spcAft>
                <a:spcPts val="0"/>
              </a:spcAft>
              <a:buSzPts val="1208"/>
              <a:buNone/>
              <a:defRPr>
                <a:solidFill>
                  <a:schemeClr val="lt1"/>
                </a:solidFill>
              </a:defRPr>
            </a:lvl5pPr>
            <a:lvl6pPr lvl="5" algn="ctr">
              <a:spcBef>
                <a:spcPts val="450"/>
              </a:spcBef>
              <a:spcAft>
                <a:spcPts val="0"/>
              </a:spcAft>
              <a:buSzPts val="1208"/>
              <a:buNone/>
              <a:defRPr>
                <a:solidFill>
                  <a:schemeClr val="lt1"/>
                </a:solidFill>
              </a:defRPr>
            </a:lvl6pPr>
            <a:lvl7pPr lvl="6" algn="ctr">
              <a:spcBef>
                <a:spcPts val="450"/>
              </a:spcBef>
              <a:spcAft>
                <a:spcPts val="0"/>
              </a:spcAft>
              <a:buSzPts val="1208"/>
              <a:buNone/>
              <a:defRPr>
                <a:solidFill>
                  <a:schemeClr val="lt1"/>
                </a:solidFill>
              </a:defRPr>
            </a:lvl7pPr>
            <a:lvl8pPr lvl="7" algn="ctr">
              <a:spcBef>
                <a:spcPts val="450"/>
              </a:spcBef>
              <a:spcAft>
                <a:spcPts val="0"/>
              </a:spcAft>
              <a:buSzPts val="1208"/>
              <a:buNone/>
              <a:defRPr>
                <a:solidFill>
                  <a:schemeClr val="lt1"/>
                </a:solidFill>
              </a:defRPr>
            </a:lvl8pPr>
            <a:lvl9pPr lvl="8" algn="ctr">
              <a:spcBef>
                <a:spcPts val="450"/>
              </a:spcBef>
              <a:spcAft>
                <a:spcPts val="450"/>
              </a:spcAft>
              <a:buSzPts val="1208"/>
              <a:buNone/>
              <a:defRPr>
                <a:solidFill>
                  <a:schemeClr val="lt1"/>
                </a:solidFill>
              </a:defRPr>
            </a:lvl9pPr>
          </a:lstStyle>
          <a:p/>
        </p:txBody>
      </p:sp>
      <p:sp>
        <p:nvSpPr>
          <p:cNvPr id="119" name="Google Shape;119;p26"/>
          <p:cNvSpPr txBox="1"/>
          <p:nvPr>
            <p:ph idx="10" type="dt"/>
          </p:nvPr>
        </p:nvSpPr>
        <p:spPr>
          <a:xfrm>
            <a:off x="5987424" y="3778248"/>
            <a:ext cx="67310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26"/>
          <p:cNvSpPr txBox="1"/>
          <p:nvPr>
            <p:ph idx="11" type="ftr"/>
          </p:nvPr>
        </p:nvSpPr>
        <p:spPr>
          <a:xfrm>
            <a:off x="2019299" y="3778248"/>
            <a:ext cx="3910976"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26"/>
          <p:cNvSpPr txBox="1"/>
          <p:nvPr>
            <p:ph idx="12" type="sldNum"/>
          </p:nvPr>
        </p:nvSpPr>
        <p:spPr>
          <a:xfrm>
            <a:off x="6717675" y="3778248"/>
            <a:ext cx="413376" cy="20955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cxnSp>
        <p:nvCxnSpPr>
          <p:cNvPr id="122" name="Google Shape;122;p26"/>
          <p:cNvCxnSpPr/>
          <p:nvPr/>
        </p:nvCxnSpPr>
        <p:spPr>
          <a:xfrm>
            <a:off x="2019299" y="2641598"/>
            <a:ext cx="5111751"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3" name="Shape 123"/>
        <p:cNvGrpSpPr/>
        <p:nvPr/>
      </p:nvGrpSpPr>
      <p:grpSpPr>
        <a:xfrm>
          <a:off x="0" y="0"/>
          <a:ext cx="0" cy="0"/>
          <a:chOff x="0" y="0"/>
          <a:chExt cx="0" cy="0"/>
        </a:xfrm>
      </p:grpSpPr>
      <p:cxnSp>
        <p:nvCxnSpPr>
          <p:cNvPr id="124" name="Google Shape;124;p27"/>
          <p:cNvCxnSpPr/>
          <p:nvPr/>
        </p:nvCxnSpPr>
        <p:spPr>
          <a:xfrm>
            <a:off x="1047127" y="1816100"/>
            <a:ext cx="7055473" cy="0"/>
          </a:xfrm>
          <a:prstGeom prst="straightConnector1">
            <a:avLst/>
          </a:prstGeom>
          <a:noFill/>
          <a:ln cap="flat" cmpd="sng" w="15875">
            <a:solidFill>
              <a:schemeClr val="accent1"/>
            </a:solidFill>
            <a:prstDash val="solid"/>
            <a:round/>
            <a:headEnd len="sm" w="sm" type="none"/>
            <a:tailEnd len="sm" w="sm" type="none"/>
          </a:ln>
        </p:spPr>
      </p:cxnSp>
      <p:sp>
        <p:nvSpPr>
          <p:cNvPr id="125" name="Google Shape;125;p27"/>
          <p:cNvSpPr txBox="1"/>
          <p:nvPr>
            <p:ph type="title"/>
          </p:nvPr>
        </p:nvSpPr>
        <p:spPr>
          <a:xfrm>
            <a:off x="971552" y="736600"/>
            <a:ext cx="7200897" cy="9779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7"/>
          <p:cNvSpPr txBox="1"/>
          <p:nvPr>
            <p:ph idx="1" type="body"/>
          </p:nvPr>
        </p:nvSpPr>
        <p:spPr>
          <a:xfrm>
            <a:off x="971551" y="1917700"/>
            <a:ext cx="7200897" cy="2489202"/>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450"/>
              </a:spcBef>
              <a:spcAft>
                <a:spcPts val="0"/>
              </a:spcAft>
              <a:buSzPts val="2070"/>
              <a:buChar char="•"/>
              <a:defRPr/>
            </a:lvl2pPr>
            <a:lvl3pPr indent="-360044" lvl="2" marL="1371600" algn="l">
              <a:spcBef>
                <a:spcPts val="450"/>
              </a:spcBef>
              <a:spcAft>
                <a:spcPts val="0"/>
              </a:spcAft>
              <a:buSzPts val="2070"/>
              <a:buChar char="•"/>
              <a:defRPr/>
            </a:lvl3pPr>
            <a:lvl4pPr indent="-360044" lvl="3" marL="1828800" algn="l">
              <a:spcBef>
                <a:spcPts val="450"/>
              </a:spcBef>
              <a:spcAft>
                <a:spcPts val="0"/>
              </a:spcAft>
              <a:buSzPts val="2070"/>
              <a:buChar char="•"/>
              <a:defRPr/>
            </a:lvl4pPr>
            <a:lvl5pPr indent="-360045" lvl="4" marL="2286000" algn="l">
              <a:spcBef>
                <a:spcPts val="450"/>
              </a:spcBef>
              <a:spcAft>
                <a:spcPts val="0"/>
              </a:spcAft>
              <a:buSzPts val="2070"/>
              <a:buChar char="•"/>
              <a:defRPr/>
            </a:lvl5pPr>
            <a:lvl6pPr indent="-360045" lvl="5" marL="2743200" algn="l">
              <a:spcBef>
                <a:spcPts val="450"/>
              </a:spcBef>
              <a:spcAft>
                <a:spcPts val="0"/>
              </a:spcAft>
              <a:buSzPts val="2070"/>
              <a:buChar char="•"/>
              <a:defRPr/>
            </a:lvl6pPr>
            <a:lvl7pPr indent="-360045" lvl="6" marL="3200400" algn="l">
              <a:spcBef>
                <a:spcPts val="450"/>
              </a:spcBef>
              <a:spcAft>
                <a:spcPts val="0"/>
              </a:spcAft>
              <a:buSzPts val="2070"/>
              <a:buChar char="•"/>
              <a:defRPr/>
            </a:lvl7pPr>
            <a:lvl8pPr indent="-360045" lvl="7" marL="3657600" algn="l">
              <a:spcBef>
                <a:spcPts val="450"/>
              </a:spcBef>
              <a:spcAft>
                <a:spcPts val="0"/>
              </a:spcAft>
              <a:buSzPts val="2070"/>
              <a:buChar char="•"/>
              <a:defRPr/>
            </a:lvl8pPr>
            <a:lvl9pPr indent="-360045" lvl="8" marL="4114800" algn="l">
              <a:spcBef>
                <a:spcPts val="450"/>
              </a:spcBef>
              <a:spcAft>
                <a:spcPts val="450"/>
              </a:spcAft>
              <a:buSzPts val="2070"/>
              <a:buChar char="•"/>
              <a:defRPr/>
            </a:lvl9pPr>
          </a:lstStyle>
          <a:p/>
        </p:txBody>
      </p:sp>
      <p:sp>
        <p:nvSpPr>
          <p:cNvPr id="127" name="Google Shape;127;p27"/>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27"/>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7"/>
          <p:cNvSpPr txBox="1"/>
          <p:nvPr>
            <p:ph idx="12" type="sldNum"/>
          </p:nvPr>
        </p:nvSpPr>
        <p:spPr>
          <a:xfrm>
            <a:off x="7765426" y="4476750"/>
            <a:ext cx="407022" cy="20955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0" name="Shape 130"/>
        <p:cNvGrpSpPr/>
        <p:nvPr/>
      </p:nvGrpSpPr>
      <p:grpSpPr>
        <a:xfrm>
          <a:off x="0" y="0"/>
          <a:ext cx="0" cy="0"/>
          <a:chOff x="0" y="0"/>
          <a:chExt cx="0" cy="0"/>
        </a:xfrm>
      </p:grpSpPr>
      <p:sp>
        <p:nvSpPr>
          <p:cNvPr id="131" name="Google Shape;131;p28"/>
          <p:cNvSpPr txBox="1"/>
          <p:nvPr>
            <p:ph type="title"/>
          </p:nvPr>
        </p:nvSpPr>
        <p:spPr>
          <a:xfrm>
            <a:off x="1511302" y="1314454"/>
            <a:ext cx="6119016" cy="1366886"/>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FEFEFE"/>
              </a:buClr>
              <a:buSzPts val="3300"/>
              <a:buFont typeface="Garamond"/>
              <a:buNone/>
              <a:defRPr b="0" sz="33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8"/>
          <p:cNvSpPr txBox="1"/>
          <p:nvPr>
            <p:ph idx="1" type="body"/>
          </p:nvPr>
        </p:nvSpPr>
        <p:spPr>
          <a:xfrm>
            <a:off x="1511301" y="2884539"/>
            <a:ext cx="6119017" cy="715910"/>
          </a:xfrm>
          <a:prstGeom prst="rect">
            <a:avLst/>
          </a:prstGeom>
          <a:noFill/>
          <a:ln>
            <a:noFill/>
          </a:ln>
        </p:spPr>
        <p:txBody>
          <a:bodyPr anchorCtr="0" anchor="t" bIns="45700" lIns="91425" spcFirstLastPara="1" rIns="91425" wrap="square" tIns="45700">
            <a:normAutofit/>
          </a:bodyPr>
          <a:lstStyle>
            <a:lvl1pPr indent="-228600" lvl="0" marL="457200" algn="ctr">
              <a:spcBef>
                <a:spcPts val="360"/>
              </a:spcBef>
              <a:spcAft>
                <a:spcPts val="0"/>
              </a:spcAft>
              <a:buSzPts val="2070"/>
              <a:buNone/>
              <a:defRPr sz="1800">
                <a:solidFill>
                  <a:schemeClr val="lt1"/>
                </a:solidFill>
              </a:defRPr>
            </a:lvl1pPr>
            <a:lvl2pPr indent="-228600" lvl="1" marL="914400" algn="l">
              <a:spcBef>
                <a:spcPts val="450"/>
              </a:spcBef>
              <a:spcAft>
                <a:spcPts val="0"/>
              </a:spcAft>
              <a:buSzPts val="1553"/>
              <a:buNone/>
              <a:defRPr sz="1350">
                <a:solidFill>
                  <a:schemeClr val="lt1"/>
                </a:solidFill>
              </a:defRPr>
            </a:lvl2pPr>
            <a:lvl3pPr indent="-228600" lvl="2" marL="1371600" algn="l">
              <a:spcBef>
                <a:spcPts val="450"/>
              </a:spcBef>
              <a:spcAft>
                <a:spcPts val="0"/>
              </a:spcAft>
              <a:buSzPts val="1380"/>
              <a:buNone/>
              <a:defRPr sz="1200">
                <a:solidFill>
                  <a:schemeClr val="lt1"/>
                </a:solidFill>
              </a:defRPr>
            </a:lvl3pPr>
            <a:lvl4pPr indent="-228600" lvl="3" marL="1828800" algn="l">
              <a:spcBef>
                <a:spcPts val="450"/>
              </a:spcBef>
              <a:spcAft>
                <a:spcPts val="0"/>
              </a:spcAft>
              <a:buSzPts val="1208"/>
              <a:buNone/>
              <a:defRPr sz="1050">
                <a:solidFill>
                  <a:schemeClr val="lt1"/>
                </a:solidFill>
              </a:defRPr>
            </a:lvl4pPr>
            <a:lvl5pPr indent="-228600" lvl="4" marL="2286000" algn="l">
              <a:spcBef>
                <a:spcPts val="450"/>
              </a:spcBef>
              <a:spcAft>
                <a:spcPts val="0"/>
              </a:spcAft>
              <a:buSzPts val="1208"/>
              <a:buNone/>
              <a:defRPr sz="1050">
                <a:solidFill>
                  <a:schemeClr val="lt1"/>
                </a:solidFill>
              </a:defRPr>
            </a:lvl5pPr>
            <a:lvl6pPr indent="-228600" lvl="5" marL="2743200" algn="l">
              <a:spcBef>
                <a:spcPts val="450"/>
              </a:spcBef>
              <a:spcAft>
                <a:spcPts val="0"/>
              </a:spcAft>
              <a:buSzPts val="1208"/>
              <a:buNone/>
              <a:defRPr sz="1050">
                <a:solidFill>
                  <a:schemeClr val="lt1"/>
                </a:solidFill>
              </a:defRPr>
            </a:lvl6pPr>
            <a:lvl7pPr indent="-228600" lvl="6" marL="3200400" algn="l">
              <a:spcBef>
                <a:spcPts val="450"/>
              </a:spcBef>
              <a:spcAft>
                <a:spcPts val="0"/>
              </a:spcAft>
              <a:buSzPts val="1208"/>
              <a:buNone/>
              <a:defRPr sz="1050">
                <a:solidFill>
                  <a:schemeClr val="lt1"/>
                </a:solidFill>
              </a:defRPr>
            </a:lvl7pPr>
            <a:lvl8pPr indent="-228600" lvl="7" marL="3657600" algn="l">
              <a:spcBef>
                <a:spcPts val="450"/>
              </a:spcBef>
              <a:spcAft>
                <a:spcPts val="0"/>
              </a:spcAft>
              <a:buSzPts val="1208"/>
              <a:buNone/>
              <a:defRPr sz="1050">
                <a:solidFill>
                  <a:schemeClr val="lt1"/>
                </a:solidFill>
              </a:defRPr>
            </a:lvl8pPr>
            <a:lvl9pPr indent="-228600" lvl="8" marL="4114800" algn="l">
              <a:spcBef>
                <a:spcPts val="450"/>
              </a:spcBef>
              <a:spcAft>
                <a:spcPts val="450"/>
              </a:spcAft>
              <a:buSzPts val="1208"/>
              <a:buNone/>
              <a:defRPr sz="1050">
                <a:solidFill>
                  <a:schemeClr val="lt1"/>
                </a:solidFill>
              </a:defRPr>
            </a:lvl9pPr>
          </a:lstStyle>
          <a:p/>
        </p:txBody>
      </p:sp>
      <p:sp>
        <p:nvSpPr>
          <p:cNvPr id="133" name="Google Shape;133;p28"/>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28"/>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28"/>
          <p:cNvSpPr txBox="1"/>
          <p:nvPr>
            <p:ph idx="12" type="sldNum"/>
          </p:nvPr>
        </p:nvSpPr>
        <p:spPr>
          <a:xfrm>
            <a:off x="7765426" y="4476750"/>
            <a:ext cx="407022" cy="20955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cxnSp>
        <p:nvCxnSpPr>
          <p:cNvPr id="136" name="Google Shape;136;p28"/>
          <p:cNvCxnSpPr/>
          <p:nvPr/>
        </p:nvCxnSpPr>
        <p:spPr>
          <a:xfrm>
            <a:off x="1509543" y="2782939"/>
            <a:ext cx="6122535"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7" name="Shape 137"/>
        <p:cNvGrpSpPr/>
        <p:nvPr/>
      </p:nvGrpSpPr>
      <p:grpSpPr>
        <a:xfrm>
          <a:off x="0" y="0"/>
          <a:ext cx="0" cy="0"/>
          <a:chOff x="0" y="0"/>
          <a:chExt cx="0" cy="0"/>
        </a:xfrm>
      </p:grpSpPr>
      <p:cxnSp>
        <p:nvCxnSpPr>
          <p:cNvPr id="138" name="Google Shape;138;p29"/>
          <p:cNvCxnSpPr/>
          <p:nvPr/>
        </p:nvCxnSpPr>
        <p:spPr>
          <a:xfrm>
            <a:off x="1047127" y="1816100"/>
            <a:ext cx="7055473" cy="0"/>
          </a:xfrm>
          <a:prstGeom prst="straightConnector1">
            <a:avLst/>
          </a:prstGeom>
          <a:noFill/>
          <a:ln cap="flat" cmpd="sng" w="15875">
            <a:solidFill>
              <a:schemeClr val="accent1"/>
            </a:solidFill>
            <a:prstDash val="solid"/>
            <a:round/>
            <a:headEnd len="sm" w="sm" type="none"/>
            <a:tailEnd len="sm" w="sm" type="none"/>
          </a:ln>
        </p:spPr>
      </p:cxnSp>
      <p:sp>
        <p:nvSpPr>
          <p:cNvPr id="139" name="Google Shape;139;p29"/>
          <p:cNvSpPr txBox="1"/>
          <p:nvPr>
            <p:ph type="title"/>
          </p:nvPr>
        </p:nvSpPr>
        <p:spPr>
          <a:xfrm>
            <a:off x="971552" y="736600"/>
            <a:ext cx="7200897" cy="9779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29"/>
          <p:cNvSpPr txBox="1"/>
          <p:nvPr>
            <p:ph idx="1" type="body"/>
          </p:nvPr>
        </p:nvSpPr>
        <p:spPr>
          <a:xfrm>
            <a:off x="973836" y="1920240"/>
            <a:ext cx="3538728" cy="2482596"/>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450"/>
              </a:spcBef>
              <a:spcAft>
                <a:spcPts val="0"/>
              </a:spcAft>
              <a:buSzPts val="2070"/>
              <a:buChar char="•"/>
              <a:defRPr/>
            </a:lvl2pPr>
            <a:lvl3pPr indent="-360044" lvl="2" marL="1371600" algn="l">
              <a:spcBef>
                <a:spcPts val="450"/>
              </a:spcBef>
              <a:spcAft>
                <a:spcPts val="0"/>
              </a:spcAft>
              <a:buSzPts val="2070"/>
              <a:buChar char="•"/>
              <a:defRPr/>
            </a:lvl3pPr>
            <a:lvl4pPr indent="-360044" lvl="3" marL="1828800" algn="l">
              <a:spcBef>
                <a:spcPts val="450"/>
              </a:spcBef>
              <a:spcAft>
                <a:spcPts val="0"/>
              </a:spcAft>
              <a:buSzPts val="2070"/>
              <a:buChar char="•"/>
              <a:defRPr/>
            </a:lvl4pPr>
            <a:lvl5pPr indent="-360045" lvl="4" marL="2286000" algn="l">
              <a:spcBef>
                <a:spcPts val="450"/>
              </a:spcBef>
              <a:spcAft>
                <a:spcPts val="0"/>
              </a:spcAft>
              <a:buSzPts val="2070"/>
              <a:buChar char="•"/>
              <a:defRPr/>
            </a:lvl5pPr>
            <a:lvl6pPr indent="-360045" lvl="5" marL="2743200" algn="l">
              <a:spcBef>
                <a:spcPts val="450"/>
              </a:spcBef>
              <a:spcAft>
                <a:spcPts val="0"/>
              </a:spcAft>
              <a:buSzPts val="2070"/>
              <a:buChar char="•"/>
              <a:defRPr/>
            </a:lvl6pPr>
            <a:lvl7pPr indent="-360045" lvl="6" marL="3200400" algn="l">
              <a:spcBef>
                <a:spcPts val="450"/>
              </a:spcBef>
              <a:spcAft>
                <a:spcPts val="0"/>
              </a:spcAft>
              <a:buSzPts val="2070"/>
              <a:buChar char="•"/>
              <a:defRPr/>
            </a:lvl7pPr>
            <a:lvl8pPr indent="-360045" lvl="7" marL="3657600" algn="l">
              <a:spcBef>
                <a:spcPts val="450"/>
              </a:spcBef>
              <a:spcAft>
                <a:spcPts val="0"/>
              </a:spcAft>
              <a:buSzPts val="2070"/>
              <a:buChar char="•"/>
              <a:defRPr/>
            </a:lvl8pPr>
            <a:lvl9pPr indent="-360045" lvl="8" marL="4114800" algn="l">
              <a:spcBef>
                <a:spcPts val="450"/>
              </a:spcBef>
              <a:spcAft>
                <a:spcPts val="450"/>
              </a:spcAft>
              <a:buSzPts val="2070"/>
              <a:buChar char="•"/>
              <a:defRPr/>
            </a:lvl9pPr>
          </a:lstStyle>
          <a:p/>
        </p:txBody>
      </p:sp>
      <p:sp>
        <p:nvSpPr>
          <p:cNvPr id="141" name="Google Shape;141;p29"/>
          <p:cNvSpPr txBox="1"/>
          <p:nvPr>
            <p:ph idx="2" type="body"/>
          </p:nvPr>
        </p:nvSpPr>
        <p:spPr>
          <a:xfrm>
            <a:off x="4636008" y="1920240"/>
            <a:ext cx="3538728" cy="2482596"/>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450"/>
              </a:spcBef>
              <a:spcAft>
                <a:spcPts val="0"/>
              </a:spcAft>
              <a:buSzPts val="2070"/>
              <a:buChar char="•"/>
              <a:defRPr/>
            </a:lvl2pPr>
            <a:lvl3pPr indent="-360044" lvl="2" marL="1371600" algn="l">
              <a:spcBef>
                <a:spcPts val="450"/>
              </a:spcBef>
              <a:spcAft>
                <a:spcPts val="0"/>
              </a:spcAft>
              <a:buSzPts val="2070"/>
              <a:buChar char="•"/>
              <a:defRPr/>
            </a:lvl3pPr>
            <a:lvl4pPr indent="-360044" lvl="3" marL="1828800" algn="l">
              <a:spcBef>
                <a:spcPts val="450"/>
              </a:spcBef>
              <a:spcAft>
                <a:spcPts val="0"/>
              </a:spcAft>
              <a:buSzPts val="2070"/>
              <a:buChar char="•"/>
              <a:defRPr/>
            </a:lvl4pPr>
            <a:lvl5pPr indent="-360045" lvl="4" marL="2286000" algn="l">
              <a:spcBef>
                <a:spcPts val="450"/>
              </a:spcBef>
              <a:spcAft>
                <a:spcPts val="0"/>
              </a:spcAft>
              <a:buSzPts val="2070"/>
              <a:buChar char="•"/>
              <a:defRPr/>
            </a:lvl5pPr>
            <a:lvl6pPr indent="-360045" lvl="5" marL="2743200" algn="l">
              <a:spcBef>
                <a:spcPts val="450"/>
              </a:spcBef>
              <a:spcAft>
                <a:spcPts val="0"/>
              </a:spcAft>
              <a:buSzPts val="2070"/>
              <a:buChar char="•"/>
              <a:defRPr/>
            </a:lvl6pPr>
            <a:lvl7pPr indent="-360045" lvl="6" marL="3200400" algn="l">
              <a:spcBef>
                <a:spcPts val="450"/>
              </a:spcBef>
              <a:spcAft>
                <a:spcPts val="0"/>
              </a:spcAft>
              <a:buSzPts val="2070"/>
              <a:buChar char="•"/>
              <a:defRPr/>
            </a:lvl7pPr>
            <a:lvl8pPr indent="-360045" lvl="7" marL="3657600" algn="l">
              <a:spcBef>
                <a:spcPts val="450"/>
              </a:spcBef>
              <a:spcAft>
                <a:spcPts val="0"/>
              </a:spcAft>
              <a:buSzPts val="2070"/>
              <a:buChar char="•"/>
              <a:defRPr/>
            </a:lvl8pPr>
            <a:lvl9pPr indent="-360045" lvl="8" marL="4114800" algn="l">
              <a:spcBef>
                <a:spcPts val="450"/>
              </a:spcBef>
              <a:spcAft>
                <a:spcPts val="450"/>
              </a:spcAft>
              <a:buSzPts val="2070"/>
              <a:buChar char="•"/>
              <a:defRPr/>
            </a:lvl9pPr>
          </a:lstStyle>
          <a:p/>
        </p:txBody>
      </p:sp>
      <p:sp>
        <p:nvSpPr>
          <p:cNvPr id="142" name="Google Shape;142;p29"/>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29"/>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29"/>
          <p:cNvSpPr txBox="1"/>
          <p:nvPr>
            <p:ph idx="12" type="sldNum"/>
          </p:nvPr>
        </p:nvSpPr>
        <p:spPr>
          <a:xfrm>
            <a:off x="7765426" y="4476750"/>
            <a:ext cx="407022" cy="20955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5" name="Shape 145"/>
        <p:cNvGrpSpPr/>
        <p:nvPr/>
      </p:nvGrpSpPr>
      <p:grpSpPr>
        <a:xfrm>
          <a:off x="0" y="0"/>
          <a:ext cx="0" cy="0"/>
          <a:chOff x="0" y="0"/>
          <a:chExt cx="0" cy="0"/>
        </a:xfrm>
      </p:grpSpPr>
      <p:sp>
        <p:nvSpPr>
          <p:cNvPr id="146" name="Google Shape;146;p30"/>
          <p:cNvSpPr txBox="1"/>
          <p:nvPr>
            <p:ph type="title"/>
          </p:nvPr>
        </p:nvSpPr>
        <p:spPr>
          <a:xfrm>
            <a:off x="971552" y="736600"/>
            <a:ext cx="7200897" cy="9779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FEFEFE"/>
              </a:buClr>
              <a:buSzPts val="33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30"/>
          <p:cNvSpPr txBox="1"/>
          <p:nvPr>
            <p:ph idx="1" type="body"/>
          </p:nvPr>
        </p:nvSpPr>
        <p:spPr>
          <a:xfrm>
            <a:off x="971550" y="1993900"/>
            <a:ext cx="3538728" cy="432197"/>
          </a:xfrm>
          <a:prstGeom prst="rect">
            <a:avLst/>
          </a:prstGeom>
          <a:noFill/>
          <a:ln>
            <a:noFill/>
          </a:ln>
        </p:spPr>
        <p:txBody>
          <a:bodyPr anchorCtr="0" anchor="b" bIns="45700" lIns="91425" spcFirstLastPara="1" rIns="91425" wrap="square" tIns="45700">
            <a:noAutofit/>
          </a:bodyPr>
          <a:lstStyle>
            <a:lvl1pPr indent="-228600" lvl="0" marL="457200" algn="l">
              <a:spcBef>
                <a:spcPts val="504"/>
              </a:spcBef>
              <a:spcAft>
                <a:spcPts val="0"/>
              </a:spcAft>
              <a:buSzPts val="2415"/>
              <a:buNone/>
              <a:defRPr b="0" sz="2100">
                <a:solidFill>
                  <a:schemeClr val="accent1"/>
                </a:solidFill>
              </a:defRPr>
            </a:lvl1pPr>
            <a:lvl2pPr indent="-228600" lvl="1" marL="914400" algn="l">
              <a:spcBef>
                <a:spcPts val="450"/>
              </a:spcBef>
              <a:spcAft>
                <a:spcPts val="0"/>
              </a:spcAft>
              <a:buSzPts val="1725"/>
              <a:buNone/>
              <a:defRPr b="1" sz="1500"/>
            </a:lvl2pPr>
            <a:lvl3pPr indent="-228600" lvl="2" marL="1371600" algn="l">
              <a:spcBef>
                <a:spcPts val="450"/>
              </a:spcBef>
              <a:spcAft>
                <a:spcPts val="0"/>
              </a:spcAft>
              <a:buSzPts val="1553"/>
              <a:buNone/>
              <a:defRPr b="1" sz="1350"/>
            </a:lvl3pPr>
            <a:lvl4pPr indent="-228600" lvl="3" marL="1828800" algn="l">
              <a:spcBef>
                <a:spcPts val="450"/>
              </a:spcBef>
              <a:spcAft>
                <a:spcPts val="0"/>
              </a:spcAft>
              <a:buSzPts val="1380"/>
              <a:buNone/>
              <a:defRPr b="1" sz="1200"/>
            </a:lvl4pPr>
            <a:lvl5pPr indent="-228600" lvl="4" marL="2286000" algn="l">
              <a:spcBef>
                <a:spcPts val="450"/>
              </a:spcBef>
              <a:spcAft>
                <a:spcPts val="0"/>
              </a:spcAft>
              <a:buSzPts val="1380"/>
              <a:buNone/>
              <a:defRPr b="1" sz="1200"/>
            </a:lvl5pPr>
            <a:lvl6pPr indent="-228600" lvl="5" marL="2743200" algn="l">
              <a:spcBef>
                <a:spcPts val="450"/>
              </a:spcBef>
              <a:spcAft>
                <a:spcPts val="0"/>
              </a:spcAft>
              <a:buSzPts val="1380"/>
              <a:buNone/>
              <a:defRPr b="1" sz="1200"/>
            </a:lvl6pPr>
            <a:lvl7pPr indent="-228600" lvl="6" marL="3200400" algn="l">
              <a:spcBef>
                <a:spcPts val="450"/>
              </a:spcBef>
              <a:spcAft>
                <a:spcPts val="0"/>
              </a:spcAft>
              <a:buSzPts val="1380"/>
              <a:buNone/>
              <a:defRPr b="1" sz="1200"/>
            </a:lvl7pPr>
            <a:lvl8pPr indent="-228600" lvl="7" marL="3657600" algn="l">
              <a:spcBef>
                <a:spcPts val="450"/>
              </a:spcBef>
              <a:spcAft>
                <a:spcPts val="0"/>
              </a:spcAft>
              <a:buSzPts val="1380"/>
              <a:buNone/>
              <a:defRPr b="1" sz="1200"/>
            </a:lvl8pPr>
            <a:lvl9pPr indent="-228600" lvl="8" marL="4114800" algn="l">
              <a:spcBef>
                <a:spcPts val="450"/>
              </a:spcBef>
              <a:spcAft>
                <a:spcPts val="450"/>
              </a:spcAft>
              <a:buSzPts val="1380"/>
              <a:buNone/>
              <a:defRPr b="1" sz="1200"/>
            </a:lvl9pPr>
          </a:lstStyle>
          <a:p/>
        </p:txBody>
      </p:sp>
      <p:sp>
        <p:nvSpPr>
          <p:cNvPr id="148" name="Google Shape;148;p30"/>
          <p:cNvSpPr txBox="1"/>
          <p:nvPr>
            <p:ph idx="2" type="body"/>
          </p:nvPr>
        </p:nvSpPr>
        <p:spPr>
          <a:xfrm>
            <a:off x="971550" y="2432447"/>
            <a:ext cx="3538728" cy="1974454"/>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450"/>
              </a:spcBef>
              <a:spcAft>
                <a:spcPts val="0"/>
              </a:spcAft>
              <a:buSzPts val="2070"/>
              <a:buChar char="•"/>
              <a:defRPr/>
            </a:lvl2pPr>
            <a:lvl3pPr indent="-360044" lvl="2" marL="1371600" algn="l">
              <a:spcBef>
                <a:spcPts val="450"/>
              </a:spcBef>
              <a:spcAft>
                <a:spcPts val="0"/>
              </a:spcAft>
              <a:buSzPts val="2070"/>
              <a:buChar char="•"/>
              <a:defRPr/>
            </a:lvl3pPr>
            <a:lvl4pPr indent="-360044" lvl="3" marL="1828800" algn="l">
              <a:spcBef>
                <a:spcPts val="450"/>
              </a:spcBef>
              <a:spcAft>
                <a:spcPts val="0"/>
              </a:spcAft>
              <a:buSzPts val="2070"/>
              <a:buChar char="•"/>
              <a:defRPr/>
            </a:lvl4pPr>
            <a:lvl5pPr indent="-360045" lvl="4" marL="2286000" algn="l">
              <a:spcBef>
                <a:spcPts val="450"/>
              </a:spcBef>
              <a:spcAft>
                <a:spcPts val="0"/>
              </a:spcAft>
              <a:buSzPts val="2070"/>
              <a:buChar char="•"/>
              <a:defRPr/>
            </a:lvl5pPr>
            <a:lvl6pPr indent="-360045" lvl="5" marL="2743200" algn="l">
              <a:spcBef>
                <a:spcPts val="450"/>
              </a:spcBef>
              <a:spcAft>
                <a:spcPts val="0"/>
              </a:spcAft>
              <a:buSzPts val="2070"/>
              <a:buChar char="•"/>
              <a:defRPr/>
            </a:lvl6pPr>
            <a:lvl7pPr indent="-360045" lvl="6" marL="3200400" algn="l">
              <a:spcBef>
                <a:spcPts val="450"/>
              </a:spcBef>
              <a:spcAft>
                <a:spcPts val="0"/>
              </a:spcAft>
              <a:buSzPts val="2070"/>
              <a:buChar char="•"/>
              <a:defRPr/>
            </a:lvl7pPr>
            <a:lvl8pPr indent="-360045" lvl="7" marL="3657600" algn="l">
              <a:spcBef>
                <a:spcPts val="450"/>
              </a:spcBef>
              <a:spcAft>
                <a:spcPts val="0"/>
              </a:spcAft>
              <a:buSzPts val="2070"/>
              <a:buChar char="•"/>
              <a:defRPr/>
            </a:lvl8pPr>
            <a:lvl9pPr indent="-360045" lvl="8" marL="4114800" algn="l">
              <a:spcBef>
                <a:spcPts val="450"/>
              </a:spcBef>
              <a:spcAft>
                <a:spcPts val="450"/>
              </a:spcAft>
              <a:buSzPts val="2070"/>
              <a:buChar char="•"/>
              <a:defRPr/>
            </a:lvl9pPr>
          </a:lstStyle>
          <a:p/>
        </p:txBody>
      </p:sp>
      <p:sp>
        <p:nvSpPr>
          <p:cNvPr id="149" name="Google Shape;149;p30"/>
          <p:cNvSpPr txBox="1"/>
          <p:nvPr>
            <p:ph idx="3" type="body"/>
          </p:nvPr>
        </p:nvSpPr>
        <p:spPr>
          <a:xfrm>
            <a:off x="4635502" y="1993900"/>
            <a:ext cx="3538728" cy="432197"/>
          </a:xfrm>
          <a:prstGeom prst="rect">
            <a:avLst/>
          </a:prstGeom>
          <a:noFill/>
          <a:ln>
            <a:noFill/>
          </a:ln>
        </p:spPr>
        <p:txBody>
          <a:bodyPr anchorCtr="0" anchor="b" bIns="45700" lIns="91425" spcFirstLastPara="1" rIns="91425" wrap="square" tIns="45700">
            <a:noAutofit/>
          </a:bodyPr>
          <a:lstStyle>
            <a:lvl1pPr indent="-228600" lvl="0" marL="457200" algn="l">
              <a:spcBef>
                <a:spcPts val="504"/>
              </a:spcBef>
              <a:spcAft>
                <a:spcPts val="0"/>
              </a:spcAft>
              <a:buSzPts val="2415"/>
              <a:buNone/>
              <a:defRPr b="0" sz="2100">
                <a:solidFill>
                  <a:schemeClr val="accent1"/>
                </a:solidFill>
              </a:defRPr>
            </a:lvl1pPr>
            <a:lvl2pPr indent="-228600" lvl="1" marL="914400" algn="l">
              <a:spcBef>
                <a:spcPts val="450"/>
              </a:spcBef>
              <a:spcAft>
                <a:spcPts val="0"/>
              </a:spcAft>
              <a:buSzPts val="1725"/>
              <a:buNone/>
              <a:defRPr b="1" sz="1500"/>
            </a:lvl2pPr>
            <a:lvl3pPr indent="-228600" lvl="2" marL="1371600" algn="l">
              <a:spcBef>
                <a:spcPts val="450"/>
              </a:spcBef>
              <a:spcAft>
                <a:spcPts val="0"/>
              </a:spcAft>
              <a:buSzPts val="1553"/>
              <a:buNone/>
              <a:defRPr b="1" sz="1350"/>
            </a:lvl3pPr>
            <a:lvl4pPr indent="-228600" lvl="3" marL="1828800" algn="l">
              <a:spcBef>
                <a:spcPts val="450"/>
              </a:spcBef>
              <a:spcAft>
                <a:spcPts val="0"/>
              </a:spcAft>
              <a:buSzPts val="1380"/>
              <a:buNone/>
              <a:defRPr b="1" sz="1200"/>
            </a:lvl4pPr>
            <a:lvl5pPr indent="-228600" lvl="4" marL="2286000" algn="l">
              <a:spcBef>
                <a:spcPts val="450"/>
              </a:spcBef>
              <a:spcAft>
                <a:spcPts val="0"/>
              </a:spcAft>
              <a:buSzPts val="1380"/>
              <a:buNone/>
              <a:defRPr b="1" sz="1200"/>
            </a:lvl5pPr>
            <a:lvl6pPr indent="-228600" lvl="5" marL="2743200" algn="l">
              <a:spcBef>
                <a:spcPts val="450"/>
              </a:spcBef>
              <a:spcAft>
                <a:spcPts val="0"/>
              </a:spcAft>
              <a:buSzPts val="1380"/>
              <a:buNone/>
              <a:defRPr b="1" sz="1200"/>
            </a:lvl6pPr>
            <a:lvl7pPr indent="-228600" lvl="6" marL="3200400" algn="l">
              <a:spcBef>
                <a:spcPts val="450"/>
              </a:spcBef>
              <a:spcAft>
                <a:spcPts val="0"/>
              </a:spcAft>
              <a:buSzPts val="1380"/>
              <a:buNone/>
              <a:defRPr b="1" sz="1200"/>
            </a:lvl7pPr>
            <a:lvl8pPr indent="-228600" lvl="7" marL="3657600" algn="l">
              <a:spcBef>
                <a:spcPts val="450"/>
              </a:spcBef>
              <a:spcAft>
                <a:spcPts val="0"/>
              </a:spcAft>
              <a:buSzPts val="1380"/>
              <a:buNone/>
              <a:defRPr b="1" sz="1200"/>
            </a:lvl8pPr>
            <a:lvl9pPr indent="-228600" lvl="8" marL="4114800" algn="l">
              <a:spcBef>
                <a:spcPts val="450"/>
              </a:spcBef>
              <a:spcAft>
                <a:spcPts val="450"/>
              </a:spcAft>
              <a:buSzPts val="1380"/>
              <a:buNone/>
              <a:defRPr b="1" sz="1200"/>
            </a:lvl9pPr>
          </a:lstStyle>
          <a:p/>
        </p:txBody>
      </p:sp>
      <p:sp>
        <p:nvSpPr>
          <p:cNvPr id="150" name="Google Shape;150;p30"/>
          <p:cNvSpPr txBox="1"/>
          <p:nvPr>
            <p:ph idx="4" type="body"/>
          </p:nvPr>
        </p:nvSpPr>
        <p:spPr>
          <a:xfrm>
            <a:off x="4635502" y="2432447"/>
            <a:ext cx="3538728" cy="1974454"/>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450"/>
              </a:spcBef>
              <a:spcAft>
                <a:spcPts val="0"/>
              </a:spcAft>
              <a:buSzPts val="2070"/>
              <a:buChar char="•"/>
              <a:defRPr/>
            </a:lvl2pPr>
            <a:lvl3pPr indent="-360044" lvl="2" marL="1371600" algn="l">
              <a:spcBef>
                <a:spcPts val="450"/>
              </a:spcBef>
              <a:spcAft>
                <a:spcPts val="0"/>
              </a:spcAft>
              <a:buSzPts val="2070"/>
              <a:buChar char="•"/>
              <a:defRPr/>
            </a:lvl3pPr>
            <a:lvl4pPr indent="-360044" lvl="3" marL="1828800" algn="l">
              <a:spcBef>
                <a:spcPts val="450"/>
              </a:spcBef>
              <a:spcAft>
                <a:spcPts val="0"/>
              </a:spcAft>
              <a:buSzPts val="2070"/>
              <a:buChar char="•"/>
              <a:defRPr/>
            </a:lvl4pPr>
            <a:lvl5pPr indent="-360045" lvl="4" marL="2286000" algn="l">
              <a:spcBef>
                <a:spcPts val="450"/>
              </a:spcBef>
              <a:spcAft>
                <a:spcPts val="0"/>
              </a:spcAft>
              <a:buSzPts val="2070"/>
              <a:buChar char="•"/>
              <a:defRPr/>
            </a:lvl5pPr>
            <a:lvl6pPr indent="-360045" lvl="5" marL="2743200" algn="l">
              <a:spcBef>
                <a:spcPts val="450"/>
              </a:spcBef>
              <a:spcAft>
                <a:spcPts val="0"/>
              </a:spcAft>
              <a:buSzPts val="2070"/>
              <a:buChar char="•"/>
              <a:defRPr/>
            </a:lvl6pPr>
            <a:lvl7pPr indent="-360045" lvl="6" marL="3200400" algn="l">
              <a:spcBef>
                <a:spcPts val="450"/>
              </a:spcBef>
              <a:spcAft>
                <a:spcPts val="0"/>
              </a:spcAft>
              <a:buSzPts val="2070"/>
              <a:buChar char="•"/>
              <a:defRPr/>
            </a:lvl7pPr>
            <a:lvl8pPr indent="-360045" lvl="7" marL="3657600" algn="l">
              <a:spcBef>
                <a:spcPts val="450"/>
              </a:spcBef>
              <a:spcAft>
                <a:spcPts val="0"/>
              </a:spcAft>
              <a:buSzPts val="2070"/>
              <a:buChar char="•"/>
              <a:defRPr/>
            </a:lvl8pPr>
            <a:lvl9pPr indent="-360045" lvl="8" marL="4114800" algn="l">
              <a:spcBef>
                <a:spcPts val="450"/>
              </a:spcBef>
              <a:spcAft>
                <a:spcPts val="450"/>
              </a:spcAft>
              <a:buSzPts val="2070"/>
              <a:buChar char="•"/>
              <a:defRPr/>
            </a:lvl9pPr>
          </a:lstStyle>
          <a:p/>
        </p:txBody>
      </p:sp>
      <p:sp>
        <p:nvSpPr>
          <p:cNvPr id="151" name="Google Shape;151;p30"/>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30"/>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30"/>
          <p:cNvSpPr txBox="1"/>
          <p:nvPr>
            <p:ph idx="12" type="sldNum"/>
          </p:nvPr>
        </p:nvSpPr>
        <p:spPr>
          <a:xfrm>
            <a:off x="7765426" y="4476750"/>
            <a:ext cx="407022" cy="20955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cxnSp>
        <p:nvCxnSpPr>
          <p:cNvPr id="154" name="Google Shape;154;p30"/>
          <p:cNvCxnSpPr/>
          <p:nvPr/>
        </p:nvCxnSpPr>
        <p:spPr>
          <a:xfrm>
            <a:off x="1047127" y="1816100"/>
            <a:ext cx="7055473"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31"/>
          <p:cNvSpPr txBox="1"/>
          <p:nvPr>
            <p:ph type="title"/>
          </p:nvPr>
        </p:nvSpPr>
        <p:spPr>
          <a:xfrm>
            <a:off x="971552" y="736600"/>
            <a:ext cx="7200897" cy="9779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31"/>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31"/>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31"/>
          <p:cNvSpPr txBox="1"/>
          <p:nvPr>
            <p:ph idx="12" type="sldNum"/>
          </p:nvPr>
        </p:nvSpPr>
        <p:spPr>
          <a:xfrm>
            <a:off x="7765426" y="4476750"/>
            <a:ext cx="407022" cy="20955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cxnSp>
        <p:nvCxnSpPr>
          <p:cNvPr id="160" name="Google Shape;160;p31"/>
          <p:cNvCxnSpPr/>
          <p:nvPr/>
        </p:nvCxnSpPr>
        <p:spPr>
          <a:xfrm>
            <a:off x="1047127" y="1816100"/>
            <a:ext cx="7055473"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1" name="Shape 161"/>
        <p:cNvGrpSpPr/>
        <p:nvPr/>
      </p:nvGrpSpPr>
      <p:grpSpPr>
        <a:xfrm>
          <a:off x="0" y="0"/>
          <a:ext cx="0" cy="0"/>
          <a:chOff x="0" y="0"/>
          <a:chExt cx="0" cy="0"/>
        </a:xfrm>
      </p:grpSpPr>
      <p:sp>
        <p:nvSpPr>
          <p:cNvPr id="162" name="Google Shape;162;p32"/>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32"/>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32"/>
          <p:cNvSpPr txBox="1"/>
          <p:nvPr>
            <p:ph idx="12" type="sldNum"/>
          </p:nvPr>
        </p:nvSpPr>
        <p:spPr>
          <a:xfrm>
            <a:off x="7765426" y="4476750"/>
            <a:ext cx="407022" cy="20955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5" name="Shape 165"/>
        <p:cNvGrpSpPr/>
        <p:nvPr/>
      </p:nvGrpSpPr>
      <p:grpSpPr>
        <a:xfrm>
          <a:off x="0" y="0"/>
          <a:ext cx="0" cy="0"/>
          <a:chOff x="0" y="0"/>
          <a:chExt cx="0" cy="0"/>
        </a:xfrm>
      </p:grpSpPr>
      <p:sp>
        <p:nvSpPr>
          <p:cNvPr id="166" name="Google Shape;166;p33"/>
          <p:cNvSpPr txBox="1"/>
          <p:nvPr>
            <p:ph type="title"/>
          </p:nvPr>
        </p:nvSpPr>
        <p:spPr>
          <a:xfrm>
            <a:off x="970359" y="1041401"/>
            <a:ext cx="2788841" cy="10287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FEFEFE"/>
              </a:buClr>
              <a:buSzPts val="1800"/>
              <a:buFont typeface="Garamond"/>
              <a:buNone/>
              <a:defRPr b="0"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33"/>
          <p:cNvSpPr txBox="1"/>
          <p:nvPr>
            <p:ph idx="1" type="body"/>
          </p:nvPr>
        </p:nvSpPr>
        <p:spPr>
          <a:xfrm>
            <a:off x="4064000" y="736599"/>
            <a:ext cx="4102100" cy="3670301"/>
          </a:xfrm>
          <a:prstGeom prst="rect">
            <a:avLst/>
          </a:prstGeom>
          <a:noFill/>
          <a:ln>
            <a:noFill/>
          </a:ln>
        </p:spPr>
        <p:txBody>
          <a:bodyPr anchorCtr="0" anchor="ctr"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450"/>
              </a:spcBef>
              <a:spcAft>
                <a:spcPts val="0"/>
              </a:spcAft>
              <a:buSzPts val="2070"/>
              <a:buChar char="•"/>
              <a:defRPr/>
            </a:lvl2pPr>
            <a:lvl3pPr indent="-360044" lvl="2" marL="1371600" algn="l">
              <a:spcBef>
                <a:spcPts val="450"/>
              </a:spcBef>
              <a:spcAft>
                <a:spcPts val="0"/>
              </a:spcAft>
              <a:buSzPts val="2070"/>
              <a:buChar char="•"/>
              <a:defRPr/>
            </a:lvl3pPr>
            <a:lvl4pPr indent="-360044" lvl="3" marL="1828800" algn="l">
              <a:spcBef>
                <a:spcPts val="450"/>
              </a:spcBef>
              <a:spcAft>
                <a:spcPts val="0"/>
              </a:spcAft>
              <a:buSzPts val="2070"/>
              <a:buChar char="•"/>
              <a:defRPr/>
            </a:lvl4pPr>
            <a:lvl5pPr indent="-360045" lvl="4" marL="2286000" algn="l">
              <a:spcBef>
                <a:spcPts val="450"/>
              </a:spcBef>
              <a:spcAft>
                <a:spcPts val="0"/>
              </a:spcAft>
              <a:buSzPts val="2070"/>
              <a:buChar char="•"/>
              <a:defRPr/>
            </a:lvl5pPr>
            <a:lvl6pPr indent="-360045" lvl="5" marL="2743200" algn="l">
              <a:spcBef>
                <a:spcPts val="450"/>
              </a:spcBef>
              <a:spcAft>
                <a:spcPts val="0"/>
              </a:spcAft>
              <a:buSzPts val="2070"/>
              <a:buChar char="•"/>
              <a:defRPr/>
            </a:lvl6pPr>
            <a:lvl7pPr indent="-360045" lvl="6" marL="3200400" algn="l">
              <a:spcBef>
                <a:spcPts val="450"/>
              </a:spcBef>
              <a:spcAft>
                <a:spcPts val="0"/>
              </a:spcAft>
              <a:buSzPts val="2070"/>
              <a:buChar char="•"/>
              <a:defRPr/>
            </a:lvl7pPr>
            <a:lvl8pPr indent="-360045" lvl="7" marL="3657600" algn="l">
              <a:spcBef>
                <a:spcPts val="450"/>
              </a:spcBef>
              <a:spcAft>
                <a:spcPts val="0"/>
              </a:spcAft>
              <a:buSzPts val="2070"/>
              <a:buChar char="•"/>
              <a:defRPr/>
            </a:lvl8pPr>
            <a:lvl9pPr indent="-360045" lvl="8" marL="4114800" algn="l">
              <a:spcBef>
                <a:spcPts val="450"/>
              </a:spcBef>
              <a:spcAft>
                <a:spcPts val="450"/>
              </a:spcAft>
              <a:buSzPts val="2070"/>
              <a:buChar char="•"/>
              <a:defRPr/>
            </a:lvl9pPr>
          </a:lstStyle>
          <a:p/>
        </p:txBody>
      </p:sp>
      <p:sp>
        <p:nvSpPr>
          <p:cNvPr id="168" name="Google Shape;168;p33"/>
          <p:cNvSpPr txBox="1"/>
          <p:nvPr>
            <p:ph idx="2" type="body"/>
          </p:nvPr>
        </p:nvSpPr>
        <p:spPr>
          <a:xfrm>
            <a:off x="970359" y="2273298"/>
            <a:ext cx="2788841" cy="1828803"/>
          </a:xfrm>
          <a:prstGeom prst="rect">
            <a:avLst/>
          </a:prstGeom>
          <a:noFill/>
          <a:ln>
            <a:noFill/>
          </a:ln>
        </p:spPr>
        <p:txBody>
          <a:bodyPr anchorCtr="0" anchor="t" bIns="45700" lIns="91425" spcFirstLastPara="1" rIns="91425" wrap="square" tIns="45700">
            <a:normAutofit/>
          </a:bodyPr>
          <a:lstStyle>
            <a:lvl1pPr indent="-228600" lvl="0" marL="457200" algn="ctr">
              <a:spcBef>
                <a:spcPts val="240"/>
              </a:spcBef>
              <a:spcAft>
                <a:spcPts val="0"/>
              </a:spcAft>
              <a:buSzPts val="1380"/>
              <a:buNone/>
              <a:defRPr sz="1200"/>
            </a:lvl1pPr>
            <a:lvl2pPr indent="-228600" lvl="1" marL="914400" algn="l">
              <a:spcBef>
                <a:spcPts val="450"/>
              </a:spcBef>
              <a:spcAft>
                <a:spcPts val="0"/>
              </a:spcAft>
              <a:buSzPts val="1035"/>
              <a:buNone/>
              <a:defRPr sz="900"/>
            </a:lvl2pPr>
            <a:lvl3pPr indent="-228600" lvl="2" marL="1371600" algn="l">
              <a:spcBef>
                <a:spcPts val="450"/>
              </a:spcBef>
              <a:spcAft>
                <a:spcPts val="0"/>
              </a:spcAft>
              <a:buSzPts val="863"/>
              <a:buNone/>
              <a:defRPr sz="750"/>
            </a:lvl3pPr>
            <a:lvl4pPr indent="-228600" lvl="3" marL="1828800" algn="l">
              <a:spcBef>
                <a:spcPts val="450"/>
              </a:spcBef>
              <a:spcAft>
                <a:spcPts val="0"/>
              </a:spcAft>
              <a:buSzPts val="776"/>
              <a:buNone/>
              <a:defRPr sz="675"/>
            </a:lvl4pPr>
            <a:lvl5pPr indent="-228600" lvl="4" marL="2286000" algn="l">
              <a:spcBef>
                <a:spcPts val="450"/>
              </a:spcBef>
              <a:spcAft>
                <a:spcPts val="0"/>
              </a:spcAft>
              <a:buSzPts val="776"/>
              <a:buNone/>
              <a:defRPr sz="675"/>
            </a:lvl5pPr>
            <a:lvl6pPr indent="-228600" lvl="5" marL="2743200" algn="l">
              <a:spcBef>
                <a:spcPts val="450"/>
              </a:spcBef>
              <a:spcAft>
                <a:spcPts val="0"/>
              </a:spcAft>
              <a:buSzPts val="776"/>
              <a:buNone/>
              <a:defRPr sz="675"/>
            </a:lvl6pPr>
            <a:lvl7pPr indent="-228600" lvl="6" marL="3200400" algn="l">
              <a:spcBef>
                <a:spcPts val="450"/>
              </a:spcBef>
              <a:spcAft>
                <a:spcPts val="0"/>
              </a:spcAft>
              <a:buSzPts val="776"/>
              <a:buNone/>
              <a:defRPr sz="675"/>
            </a:lvl7pPr>
            <a:lvl8pPr indent="-228600" lvl="7" marL="3657600" algn="l">
              <a:spcBef>
                <a:spcPts val="450"/>
              </a:spcBef>
              <a:spcAft>
                <a:spcPts val="0"/>
              </a:spcAft>
              <a:buSzPts val="776"/>
              <a:buNone/>
              <a:defRPr sz="675"/>
            </a:lvl8pPr>
            <a:lvl9pPr indent="-228600" lvl="8" marL="4114800" algn="l">
              <a:spcBef>
                <a:spcPts val="450"/>
              </a:spcBef>
              <a:spcAft>
                <a:spcPts val="450"/>
              </a:spcAft>
              <a:buSzPts val="776"/>
              <a:buNone/>
              <a:defRPr sz="675"/>
            </a:lvl9pPr>
          </a:lstStyle>
          <a:p/>
        </p:txBody>
      </p:sp>
      <p:sp>
        <p:nvSpPr>
          <p:cNvPr id="169" name="Google Shape;169;p33"/>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33"/>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33"/>
          <p:cNvSpPr txBox="1"/>
          <p:nvPr>
            <p:ph idx="12" type="sldNum"/>
          </p:nvPr>
        </p:nvSpPr>
        <p:spPr>
          <a:xfrm>
            <a:off x="7765426" y="4476750"/>
            <a:ext cx="407022" cy="20955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cxnSp>
        <p:nvCxnSpPr>
          <p:cNvPr id="172" name="Google Shape;172;p33"/>
          <p:cNvCxnSpPr/>
          <p:nvPr/>
        </p:nvCxnSpPr>
        <p:spPr>
          <a:xfrm>
            <a:off x="1047128" y="2184399"/>
            <a:ext cx="2635873"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3" name="Shape 173"/>
        <p:cNvGrpSpPr/>
        <p:nvPr/>
      </p:nvGrpSpPr>
      <p:grpSpPr>
        <a:xfrm>
          <a:off x="0" y="0"/>
          <a:ext cx="0" cy="0"/>
          <a:chOff x="0" y="0"/>
          <a:chExt cx="0" cy="0"/>
        </a:xfrm>
      </p:grpSpPr>
      <p:sp>
        <p:nvSpPr>
          <p:cNvPr id="174" name="Google Shape;174;p34"/>
          <p:cNvSpPr txBox="1"/>
          <p:nvPr>
            <p:ph type="title"/>
          </p:nvPr>
        </p:nvSpPr>
        <p:spPr>
          <a:xfrm>
            <a:off x="971550" y="1412875"/>
            <a:ext cx="4681362" cy="10287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FEFEFE"/>
              </a:buClr>
              <a:buSzPts val="2100"/>
              <a:buFont typeface="Garamond"/>
              <a:buNone/>
              <a:defRPr b="0" sz="2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34"/>
          <p:cNvSpPr/>
          <p:nvPr>
            <p:ph idx="2" type="pic"/>
          </p:nvPr>
        </p:nvSpPr>
        <p:spPr>
          <a:xfrm>
            <a:off x="6071124" y="781050"/>
            <a:ext cx="2297510" cy="3581400"/>
          </a:xfrm>
          <a:prstGeom prst="roundRect">
            <a:avLst>
              <a:gd fmla="val 0" name="adj"/>
            </a:avLst>
          </a:prstGeom>
          <a:noFill/>
          <a:ln cap="flat" cmpd="thickThin" w="57150">
            <a:solidFill>
              <a:srgbClr val="FEFEFE"/>
            </a:solidFill>
            <a:prstDash val="solid"/>
            <a:miter lim="800000"/>
            <a:headEnd len="sm" w="sm" type="none"/>
            <a:tailEnd len="sm" w="sm" type="none"/>
          </a:ln>
        </p:spPr>
      </p:sp>
      <p:sp>
        <p:nvSpPr>
          <p:cNvPr id="176" name="Google Shape;176;p34"/>
          <p:cNvSpPr txBox="1"/>
          <p:nvPr>
            <p:ph idx="1" type="body"/>
          </p:nvPr>
        </p:nvSpPr>
        <p:spPr>
          <a:xfrm>
            <a:off x="971550" y="2441574"/>
            <a:ext cx="4681362" cy="1371600"/>
          </a:xfrm>
          <a:prstGeom prst="rect">
            <a:avLst/>
          </a:prstGeom>
          <a:noFill/>
          <a:ln>
            <a:noFill/>
          </a:ln>
        </p:spPr>
        <p:txBody>
          <a:bodyPr anchorCtr="0" anchor="t" bIns="45700" lIns="91425" spcFirstLastPara="1" rIns="91425" wrap="square" tIns="45700">
            <a:normAutofit/>
          </a:bodyPr>
          <a:lstStyle>
            <a:lvl1pPr indent="-228600" lvl="0" marL="457200" algn="ctr">
              <a:spcBef>
                <a:spcPts val="270"/>
              </a:spcBef>
              <a:spcAft>
                <a:spcPts val="0"/>
              </a:spcAft>
              <a:buSzPts val="1553"/>
              <a:buNone/>
              <a:defRPr sz="1350"/>
            </a:lvl1pPr>
            <a:lvl2pPr indent="-228600" lvl="1" marL="914400" algn="l">
              <a:spcBef>
                <a:spcPts val="450"/>
              </a:spcBef>
              <a:spcAft>
                <a:spcPts val="0"/>
              </a:spcAft>
              <a:buSzPts val="1035"/>
              <a:buNone/>
              <a:defRPr sz="900"/>
            </a:lvl2pPr>
            <a:lvl3pPr indent="-228600" lvl="2" marL="1371600" algn="l">
              <a:spcBef>
                <a:spcPts val="450"/>
              </a:spcBef>
              <a:spcAft>
                <a:spcPts val="0"/>
              </a:spcAft>
              <a:buSzPts val="863"/>
              <a:buNone/>
              <a:defRPr sz="750"/>
            </a:lvl3pPr>
            <a:lvl4pPr indent="-228600" lvl="3" marL="1828800" algn="l">
              <a:spcBef>
                <a:spcPts val="450"/>
              </a:spcBef>
              <a:spcAft>
                <a:spcPts val="0"/>
              </a:spcAft>
              <a:buSzPts val="776"/>
              <a:buNone/>
              <a:defRPr sz="675"/>
            </a:lvl4pPr>
            <a:lvl5pPr indent="-228600" lvl="4" marL="2286000" algn="l">
              <a:spcBef>
                <a:spcPts val="450"/>
              </a:spcBef>
              <a:spcAft>
                <a:spcPts val="0"/>
              </a:spcAft>
              <a:buSzPts val="776"/>
              <a:buNone/>
              <a:defRPr sz="675"/>
            </a:lvl5pPr>
            <a:lvl6pPr indent="-228600" lvl="5" marL="2743200" algn="l">
              <a:spcBef>
                <a:spcPts val="450"/>
              </a:spcBef>
              <a:spcAft>
                <a:spcPts val="0"/>
              </a:spcAft>
              <a:buSzPts val="776"/>
              <a:buNone/>
              <a:defRPr sz="675"/>
            </a:lvl6pPr>
            <a:lvl7pPr indent="-228600" lvl="6" marL="3200400" algn="l">
              <a:spcBef>
                <a:spcPts val="450"/>
              </a:spcBef>
              <a:spcAft>
                <a:spcPts val="0"/>
              </a:spcAft>
              <a:buSzPts val="776"/>
              <a:buNone/>
              <a:defRPr sz="675"/>
            </a:lvl7pPr>
            <a:lvl8pPr indent="-228600" lvl="7" marL="3657600" algn="l">
              <a:spcBef>
                <a:spcPts val="450"/>
              </a:spcBef>
              <a:spcAft>
                <a:spcPts val="0"/>
              </a:spcAft>
              <a:buSzPts val="776"/>
              <a:buNone/>
              <a:defRPr sz="675"/>
            </a:lvl8pPr>
            <a:lvl9pPr indent="-228600" lvl="8" marL="4114800" algn="l">
              <a:spcBef>
                <a:spcPts val="450"/>
              </a:spcBef>
              <a:spcAft>
                <a:spcPts val="450"/>
              </a:spcAft>
              <a:buSzPts val="776"/>
              <a:buNone/>
              <a:defRPr sz="675"/>
            </a:lvl9pPr>
          </a:lstStyle>
          <a:p/>
        </p:txBody>
      </p:sp>
      <p:sp>
        <p:nvSpPr>
          <p:cNvPr id="177" name="Google Shape;177;p34"/>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34"/>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34"/>
          <p:cNvSpPr txBox="1"/>
          <p:nvPr>
            <p:ph idx="12" type="sldNum"/>
          </p:nvPr>
        </p:nvSpPr>
        <p:spPr>
          <a:xfrm>
            <a:off x="7765426" y="4476750"/>
            <a:ext cx="407022" cy="20955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80" name="Shape 180"/>
        <p:cNvGrpSpPr/>
        <p:nvPr/>
      </p:nvGrpSpPr>
      <p:grpSpPr>
        <a:xfrm>
          <a:off x="0" y="0"/>
          <a:ext cx="0" cy="0"/>
          <a:chOff x="0" y="0"/>
          <a:chExt cx="0" cy="0"/>
        </a:xfrm>
      </p:grpSpPr>
      <p:sp>
        <p:nvSpPr>
          <p:cNvPr id="181" name="Google Shape;181;p35"/>
          <p:cNvSpPr txBox="1"/>
          <p:nvPr>
            <p:ph type="title"/>
          </p:nvPr>
        </p:nvSpPr>
        <p:spPr>
          <a:xfrm>
            <a:off x="971551" y="3611561"/>
            <a:ext cx="7207249" cy="425054"/>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FEFEFE"/>
              </a:buClr>
              <a:buSzPts val="1800"/>
              <a:buFont typeface="Garamond"/>
              <a:buNone/>
              <a:defRPr b="0"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35"/>
          <p:cNvSpPr/>
          <p:nvPr>
            <p:ph idx="2" type="pic"/>
          </p:nvPr>
        </p:nvSpPr>
        <p:spPr>
          <a:xfrm>
            <a:off x="781070" y="781050"/>
            <a:ext cx="7579479" cy="2501902"/>
          </a:xfrm>
          <a:prstGeom prst="roundRect">
            <a:avLst>
              <a:gd fmla="val 0" name="adj"/>
            </a:avLst>
          </a:prstGeom>
          <a:noFill/>
          <a:ln cap="flat" cmpd="thickThin" w="57150">
            <a:solidFill>
              <a:srgbClr val="FEFEFE"/>
            </a:solidFill>
            <a:prstDash val="solid"/>
            <a:miter lim="800000"/>
            <a:headEnd len="sm" w="sm" type="none"/>
            <a:tailEnd len="sm" w="sm" type="none"/>
          </a:ln>
        </p:spPr>
      </p:sp>
      <p:sp>
        <p:nvSpPr>
          <p:cNvPr id="183" name="Google Shape;183;p35"/>
          <p:cNvSpPr txBox="1"/>
          <p:nvPr>
            <p:ph idx="1" type="body"/>
          </p:nvPr>
        </p:nvSpPr>
        <p:spPr>
          <a:xfrm>
            <a:off x="971551" y="4036615"/>
            <a:ext cx="7207249" cy="370284"/>
          </a:xfrm>
          <a:prstGeom prst="rect">
            <a:avLst/>
          </a:prstGeom>
          <a:noFill/>
          <a:ln>
            <a:noFill/>
          </a:ln>
        </p:spPr>
        <p:txBody>
          <a:bodyPr anchorCtr="0" anchor="t" bIns="45700" lIns="91425" spcFirstLastPara="1" rIns="91425" wrap="square" tIns="45700">
            <a:normAutofit/>
          </a:bodyPr>
          <a:lstStyle>
            <a:lvl1pPr indent="-228600" lvl="0" marL="457200" algn="ctr">
              <a:spcBef>
                <a:spcPts val="210"/>
              </a:spcBef>
              <a:spcAft>
                <a:spcPts val="0"/>
              </a:spcAft>
              <a:buSzPts val="1208"/>
              <a:buNone/>
              <a:defRPr sz="1050"/>
            </a:lvl1pPr>
            <a:lvl2pPr indent="-228600" lvl="1" marL="914400" algn="l">
              <a:spcBef>
                <a:spcPts val="450"/>
              </a:spcBef>
              <a:spcAft>
                <a:spcPts val="0"/>
              </a:spcAft>
              <a:buSzPts val="1035"/>
              <a:buNone/>
              <a:defRPr sz="900"/>
            </a:lvl2pPr>
            <a:lvl3pPr indent="-228600" lvl="2" marL="1371600" algn="l">
              <a:spcBef>
                <a:spcPts val="450"/>
              </a:spcBef>
              <a:spcAft>
                <a:spcPts val="0"/>
              </a:spcAft>
              <a:buSzPts val="863"/>
              <a:buNone/>
              <a:defRPr sz="750"/>
            </a:lvl3pPr>
            <a:lvl4pPr indent="-228600" lvl="3" marL="1828800" algn="l">
              <a:spcBef>
                <a:spcPts val="450"/>
              </a:spcBef>
              <a:spcAft>
                <a:spcPts val="0"/>
              </a:spcAft>
              <a:buSzPts val="776"/>
              <a:buNone/>
              <a:defRPr sz="675"/>
            </a:lvl4pPr>
            <a:lvl5pPr indent="-228600" lvl="4" marL="2286000" algn="l">
              <a:spcBef>
                <a:spcPts val="450"/>
              </a:spcBef>
              <a:spcAft>
                <a:spcPts val="0"/>
              </a:spcAft>
              <a:buSzPts val="776"/>
              <a:buNone/>
              <a:defRPr sz="675"/>
            </a:lvl5pPr>
            <a:lvl6pPr indent="-228600" lvl="5" marL="2743200" algn="l">
              <a:spcBef>
                <a:spcPts val="450"/>
              </a:spcBef>
              <a:spcAft>
                <a:spcPts val="0"/>
              </a:spcAft>
              <a:buSzPts val="776"/>
              <a:buNone/>
              <a:defRPr sz="675"/>
            </a:lvl6pPr>
            <a:lvl7pPr indent="-228600" lvl="6" marL="3200400" algn="l">
              <a:spcBef>
                <a:spcPts val="450"/>
              </a:spcBef>
              <a:spcAft>
                <a:spcPts val="0"/>
              </a:spcAft>
              <a:buSzPts val="776"/>
              <a:buNone/>
              <a:defRPr sz="675"/>
            </a:lvl7pPr>
            <a:lvl8pPr indent="-228600" lvl="7" marL="3657600" algn="l">
              <a:spcBef>
                <a:spcPts val="450"/>
              </a:spcBef>
              <a:spcAft>
                <a:spcPts val="0"/>
              </a:spcAft>
              <a:buSzPts val="776"/>
              <a:buNone/>
              <a:defRPr sz="675"/>
            </a:lvl8pPr>
            <a:lvl9pPr indent="-228600" lvl="8" marL="4114800" algn="l">
              <a:spcBef>
                <a:spcPts val="450"/>
              </a:spcBef>
              <a:spcAft>
                <a:spcPts val="450"/>
              </a:spcAft>
              <a:buSzPts val="776"/>
              <a:buNone/>
              <a:defRPr sz="675"/>
            </a:lvl9pPr>
          </a:lstStyle>
          <a:p/>
        </p:txBody>
      </p:sp>
      <p:sp>
        <p:nvSpPr>
          <p:cNvPr id="184" name="Google Shape;184;p35"/>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35"/>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35"/>
          <p:cNvSpPr txBox="1"/>
          <p:nvPr>
            <p:ph idx="12" type="sldNum"/>
          </p:nvPr>
        </p:nvSpPr>
        <p:spPr>
          <a:xfrm>
            <a:off x="7765426" y="4476750"/>
            <a:ext cx="407022" cy="20955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87" name="Shape 187"/>
        <p:cNvGrpSpPr/>
        <p:nvPr/>
      </p:nvGrpSpPr>
      <p:grpSpPr>
        <a:xfrm>
          <a:off x="0" y="0"/>
          <a:ext cx="0" cy="0"/>
          <a:chOff x="0" y="0"/>
          <a:chExt cx="0" cy="0"/>
        </a:xfrm>
      </p:grpSpPr>
      <p:sp>
        <p:nvSpPr>
          <p:cNvPr id="188" name="Google Shape;188;p36"/>
          <p:cNvSpPr txBox="1"/>
          <p:nvPr>
            <p:ph type="title"/>
          </p:nvPr>
        </p:nvSpPr>
        <p:spPr>
          <a:xfrm>
            <a:off x="977901" y="736600"/>
            <a:ext cx="7194549" cy="2216151"/>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FEFEFE"/>
              </a:buClr>
              <a:buSzPts val="2400"/>
              <a:buFont typeface="Garamond"/>
              <a:buNone/>
              <a:defRPr b="0" sz="2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36"/>
          <p:cNvSpPr txBox="1"/>
          <p:nvPr>
            <p:ph idx="1" type="body"/>
          </p:nvPr>
        </p:nvSpPr>
        <p:spPr>
          <a:xfrm>
            <a:off x="977901" y="3257550"/>
            <a:ext cx="7194549" cy="1149350"/>
          </a:xfrm>
          <a:prstGeom prst="rect">
            <a:avLst/>
          </a:prstGeom>
          <a:noFill/>
          <a:ln>
            <a:noFill/>
          </a:ln>
        </p:spPr>
        <p:txBody>
          <a:bodyPr anchorCtr="0" anchor="ctr" bIns="45700" lIns="91425" spcFirstLastPara="1" rIns="91425" wrap="square" tIns="45700">
            <a:normAutofit/>
          </a:bodyPr>
          <a:lstStyle>
            <a:lvl1pPr indent="-228600" lvl="0" marL="457200" algn="ctr">
              <a:spcBef>
                <a:spcPts val="300"/>
              </a:spcBef>
              <a:spcAft>
                <a:spcPts val="0"/>
              </a:spcAft>
              <a:buSzPts val="1725"/>
              <a:buNone/>
              <a:defRPr sz="1500">
                <a:solidFill>
                  <a:schemeClr val="lt1"/>
                </a:solidFill>
              </a:defRPr>
            </a:lvl1pPr>
            <a:lvl2pPr indent="-228600" lvl="1" marL="914400" algn="l">
              <a:spcBef>
                <a:spcPts val="450"/>
              </a:spcBef>
              <a:spcAft>
                <a:spcPts val="0"/>
              </a:spcAft>
              <a:buSzPts val="1553"/>
              <a:buNone/>
              <a:defRPr sz="1350">
                <a:solidFill>
                  <a:schemeClr val="lt1"/>
                </a:solidFill>
              </a:defRPr>
            </a:lvl2pPr>
            <a:lvl3pPr indent="-228600" lvl="2" marL="1371600" algn="l">
              <a:spcBef>
                <a:spcPts val="450"/>
              </a:spcBef>
              <a:spcAft>
                <a:spcPts val="0"/>
              </a:spcAft>
              <a:buSzPts val="1380"/>
              <a:buNone/>
              <a:defRPr sz="1200">
                <a:solidFill>
                  <a:schemeClr val="lt1"/>
                </a:solidFill>
              </a:defRPr>
            </a:lvl3pPr>
            <a:lvl4pPr indent="-228600" lvl="3" marL="1828800" algn="l">
              <a:spcBef>
                <a:spcPts val="450"/>
              </a:spcBef>
              <a:spcAft>
                <a:spcPts val="0"/>
              </a:spcAft>
              <a:buSzPts val="1208"/>
              <a:buNone/>
              <a:defRPr sz="1050">
                <a:solidFill>
                  <a:schemeClr val="lt1"/>
                </a:solidFill>
              </a:defRPr>
            </a:lvl4pPr>
            <a:lvl5pPr indent="-228600" lvl="4" marL="2286000" algn="l">
              <a:spcBef>
                <a:spcPts val="450"/>
              </a:spcBef>
              <a:spcAft>
                <a:spcPts val="0"/>
              </a:spcAft>
              <a:buSzPts val="1208"/>
              <a:buNone/>
              <a:defRPr sz="1050">
                <a:solidFill>
                  <a:schemeClr val="lt1"/>
                </a:solidFill>
              </a:defRPr>
            </a:lvl5pPr>
            <a:lvl6pPr indent="-228600" lvl="5" marL="2743200" algn="l">
              <a:spcBef>
                <a:spcPts val="450"/>
              </a:spcBef>
              <a:spcAft>
                <a:spcPts val="0"/>
              </a:spcAft>
              <a:buSzPts val="1208"/>
              <a:buNone/>
              <a:defRPr sz="1050">
                <a:solidFill>
                  <a:schemeClr val="lt1"/>
                </a:solidFill>
              </a:defRPr>
            </a:lvl6pPr>
            <a:lvl7pPr indent="-228600" lvl="6" marL="3200400" algn="l">
              <a:spcBef>
                <a:spcPts val="450"/>
              </a:spcBef>
              <a:spcAft>
                <a:spcPts val="0"/>
              </a:spcAft>
              <a:buSzPts val="1208"/>
              <a:buNone/>
              <a:defRPr sz="1050">
                <a:solidFill>
                  <a:schemeClr val="lt1"/>
                </a:solidFill>
              </a:defRPr>
            </a:lvl7pPr>
            <a:lvl8pPr indent="-228600" lvl="7" marL="3657600" algn="l">
              <a:spcBef>
                <a:spcPts val="450"/>
              </a:spcBef>
              <a:spcAft>
                <a:spcPts val="0"/>
              </a:spcAft>
              <a:buSzPts val="1208"/>
              <a:buNone/>
              <a:defRPr sz="1050">
                <a:solidFill>
                  <a:schemeClr val="lt1"/>
                </a:solidFill>
              </a:defRPr>
            </a:lvl8pPr>
            <a:lvl9pPr indent="-228600" lvl="8" marL="4114800" algn="l">
              <a:spcBef>
                <a:spcPts val="450"/>
              </a:spcBef>
              <a:spcAft>
                <a:spcPts val="450"/>
              </a:spcAft>
              <a:buSzPts val="1208"/>
              <a:buNone/>
              <a:defRPr sz="1050">
                <a:solidFill>
                  <a:schemeClr val="lt1"/>
                </a:solidFill>
              </a:defRPr>
            </a:lvl9pPr>
          </a:lstStyle>
          <a:p/>
        </p:txBody>
      </p:sp>
      <p:sp>
        <p:nvSpPr>
          <p:cNvPr id="190" name="Google Shape;190;p36"/>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36"/>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36"/>
          <p:cNvSpPr txBox="1"/>
          <p:nvPr>
            <p:ph idx="12" type="sldNum"/>
          </p:nvPr>
        </p:nvSpPr>
        <p:spPr>
          <a:xfrm>
            <a:off x="7765426" y="4476750"/>
            <a:ext cx="407022" cy="20955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cxnSp>
        <p:nvCxnSpPr>
          <p:cNvPr id="193" name="Google Shape;193;p36"/>
          <p:cNvCxnSpPr/>
          <p:nvPr/>
        </p:nvCxnSpPr>
        <p:spPr>
          <a:xfrm>
            <a:off x="1047127" y="3105149"/>
            <a:ext cx="7055473"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94" name="Shape 194"/>
        <p:cNvGrpSpPr/>
        <p:nvPr/>
      </p:nvGrpSpPr>
      <p:grpSpPr>
        <a:xfrm>
          <a:off x="0" y="0"/>
          <a:ext cx="0" cy="0"/>
          <a:chOff x="0" y="0"/>
          <a:chExt cx="0" cy="0"/>
        </a:xfrm>
      </p:grpSpPr>
      <p:sp>
        <p:nvSpPr>
          <p:cNvPr id="195" name="Google Shape;195;p37"/>
          <p:cNvSpPr txBox="1"/>
          <p:nvPr>
            <p:ph type="title"/>
          </p:nvPr>
        </p:nvSpPr>
        <p:spPr>
          <a:xfrm>
            <a:off x="1084659" y="736599"/>
            <a:ext cx="6972299" cy="1778001"/>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lt1"/>
              </a:buClr>
              <a:buSzPts val="2400"/>
              <a:buFont typeface="Garamond"/>
              <a:buNone/>
              <a:defRPr b="0" sz="24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37"/>
          <p:cNvSpPr txBox="1"/>
          <p:nvPr>
            <p:ph idx="1" type="body"/>
          </p:nvPr>
        </p:nvSpPr>
        <p:spPr>
          <a:xfrm>
            <a:off x="1256108" y="2514601"/>
            <a:ext cx="6629402" cy="438150"/>
          </a:xfrm>
          <a:prstGeom prst="rect">
            <a:avLst/>
          </a:prstGeom>
          <a:noFill/>
          <a:ln>
            <a:noFill/>
          </a:ln>
        </p:spPr>
        <p:txBody>
          <a:bodyPr anchorCtr="0" anchor="ctr" bIns="45700" lIns="91425" spcFirstLastPara="1" rIns="91425" wrap="square" tIns="45700">
            <a:normAutofit/>
          </a:bodyPr>
          <a:lstStyle>
            <a:lvl1pPr indent="-228600" lvl="0" marL="457200" algn="r">
              <a:spcBef>
                <a:spcPts val="300"/>
              </a:spcBef>
              <a:spcAft>
                <a:spcPts val="0"/>
              </a:spcAft>
              <a:buSzPts val="1725"/>
              <a:buFont typeface="Garamond"/>
              <a:buNone/>
              <a:defRPr sz="1500"/>
            </a:lvl1pPr>
            <a:lvl2pPr indent="-228600" lvl="1" marL="914400" algn="l">
              <a:spcBef>
                <a:spcPts val="450"/>
              </a:spcBef>
              <a:spcAft>
                <a:spcPts val="0"/>
              </a:spcAft>
              <a:buSzPts val="1725"/>
              <a:buFont typeface="Garamond"/>
              <a:buNone/>
              <a:defRPr/>
            </a:lvl2pPr>
            <a:lvl3pPr indent="-228600" lvl="2" marL="1371600" algn="l">
              <a:spcBef>
                <a:spcPts val="450"/>
              </a:spcBef>
              <a:spcAft>
                <a:spcPts val="0"/>
              </a:spcAft>
              <a:buSzPts val="1553"/>
              <a:buFont typeface="Garamond"/>
              <a:buNone/>
              <a:defRPr/>
            </a:lvl3pPr>
            <a:lvl4pPr indent="-228600" lvl="3" marL="1828800" algn="l">
              <a:spcBef>
                <a:spcPts val="450"/>
              </a:spcBef>
              <a:spcAft>
                <a:spcPts val="0"/>
              </a:spcAft>
              <a:buSzPts val="1380"/>
              <a:buFont typeface="Garamond"/>
              <a:buNone/>
              <a:defRPr/>
            </a:lvl4pPr>
            <a:lvl5pPr indent="-228600" lvl="4" marL="2286000" algn="l">
              <a:spcBef>
                <a:spcPts val="450"/>
              </a:spcBef>
              <a:spcAft>
                <a:spcPts val="0"/>
              </a:spcAft>
              <a:buSzPts val="1208"/>
              <a:buFont typeface="Garamond"/>
              <a:buNone/>
              <a:defRPr/>
            </a:lvl5pPr>
            <a:lvl6pPr indent="-360045" lvl="5" marL="2743200" algn="l">
              <a:spcBef>
                <a:spcPts val="450"/>
              </a:spcBef>
              <a:spcAft>
                <a:spcPts val="0"/>
              </a:spcAft>
              <a:buSzPts val="2070"/>
              <a:buChar char="•"/>
              <a:defRPr/>
            </a:lvl6pPr>
            <a:lvl7pPr indent="-360045" lvl="6" marL="3200400" algn="l">
              <a:spcBef>
                <a:spcPts val="450"/>
              </a:spcBef>
              <a:spcAft>
                <a:spcPts val="0"/>
              </a:spcAft>
              <a:buSzPts val="2070"/>
              <a:buChar char="•"/>
              <a:defRPr/>
            </a:lvl7pPr>
            <a:lvl8pPr indent="-360045" lvl="7" marL="3657600" algn="l">
              <a:spcBef>
                <a:spcPts val="450"/>
              </a:spcBef>
              <a:spcAft>
                <a:spcPts val="0"/>
              </a:spcAft>
              <a:buSzPts val="2070"/>
              <a:buChar char="•"/>
              <a:defRPr/>
            </a:lvl8pPr>
            <a:lvl9pPr indent="-360045" lvl="8" marL="4114800" algn="l">
              <a:spcBef>
                <a:spcPts val="450"/>
              </a:spcBef>
              <a:spcAft>
                <a:spcPts val="450"/>
              </a:spcAft>
              <a:buSzPts val="2070"/>
              <a:buChar char="•"/>
              <a:defRPr/>
            </a:lvl9pPr>
          </a:lstStyle>
          <a:p/>
        </p:txBody>
      </p:sp>
      <p:sp>
        <p:nvSpPr>
          <p:cNvPr id="197" name="Google Shape;197;p37"/>
          <p:cNvSpPr txBox="1"/>
          <p:nvPr>
            <p:ph idx="2" type="body"/>
          </p:nvPr>
        </p:nvSpPr>
        <p:spPr>
          <a:xfrm>
            <a:off x="971551" y="3257550"/>
            <a:ext cx="7207249" cy="1149350"/>
          </a:xfrm>
          <a:prstGeom prst="rect">
            <a:avLst/>
          </a:prstGeom>
          <a:noFill/>
          <a:ln>
            <a:noFill/>
          </a:ln>
        </p:spPr>
        <p:txBody>
          <a:bodyPr anchorCtr="0" anchor="ctr" bIns="45700" lIns="91425" spcFirstLastPara="1" rIns="91425" wrap="square" tIns="45700">
            <a:normAutofit/>
          </a:bodyPr>
          <a:lstStyle>
            <a:lvl1pPr indent="-228600" lvl="0" marL="457200" algn="ctr">
              <a:spcBef>
                <a:spcPts val="300"/>
              </a:spcBef>
              <a:spcAft>
                <a:spcPts val="0"/>
              </a:spcAft>
              <a:buSzPts val="1725"/>
              <a:buNone/>
              <a:defRPr sz="1500">
                <a:solidFill>
                  <a:schemeClr val="lt1"/>
                </a:solidFill>
              </a:defRPr>
            </a:lvl1pPr>
            <a:lvl2pPr indent="-228600" lvl="1" marL="914400" algn="l">
              <a:spcBef>
                <a:spcPts val="450"/>
              </a:spcBef>
              <a:spcAft>
                <a:spcPts val="0"/>
              </a:spcAft>
              <a:buSzPts val="1553"/>
              <a:buNone/>
              <a:defRPr sz="1350">
                <a:solidFill>
                  <a:schemeClr val="lt1"/>
                </a:solidFill>
              </a:defRPr>
            </a:lvl2pPr>
            <a:lvl3pPr indent="-228600" lvl="2" marL="1371600" algn="l">
              <a:spcBef>
                <a:spcPts val="450"/>
              </a:spcBef>
              <a:spcAft>
                <a:spcPts val="0"/>
              </a:spcAft>
              <a:buSzPts val="1380"/>
              <a:buNone/>
              <a:defRPr sz="1200">
                <a:solidFill>
                  <a:schemeClr val="lt1"/>
                </a:solidFill>
              </a:defRPr>
            </a:lvl3pPr>
            <a:lvl4pPr indent="-228600" lvl="3" marL="1828800" algn="l">
              <a:spcBef>
                <a:spcPts val="450"/>
              </a:spcBef>
              <a:spcAft>
                <a:spcPts val="0"/>
              </a:spcAft>
              <a:buSzPts val="1208"/>
              <a:buNone/>
              <a:defRPr sz="1050">
                <a:solidFill>
                  <a:schemeClr val="lt1"/>
                </a:solidFill>
              </a:defRPr>
            </a:lvl4pPr>
            <a:lvl5pPr indent="-228600" lvl="4" marL="2286000" algn="l">
              <a:spcBef>
                <a:spcPts val="450"/>
              </a:spcBef>
              <a:spcAft>
                <a:spcPts val="0"/>
              </a:spcAft>
              <a:buSzPts val="1208"/>
              <a:buNone/>
              <a:defRPr sz="1050">
                <a:solidFill>
                  <a:schemeClr val="lt1"/>
                </a:solidFill>
              </a:defRPr>
            </a:lvl5pPr>
            <a:lvl6pPr indent="-228600" lvl="5" marL="2743200" algn="l">
              <a:spcBef>
                <a:spcPts val="450"/>
              </a:spcBef>
              <a:spcAft>
                <a:spcPts val="0"/>
              </a:spcAft>
              <a:buSzPts val="1208"/>
              <a:buNone/>
              <a:defRPr sz="1050">
                <a:solidFill>
                  <a:schemeClr val="lt1"/>
                </a:solidFill>
              </a:defRPr>
            </a:lvl6pPr>
            <a:lvl7pPr indent="-228600" lvl="6" marL="3200400" algn="l">
              <a:spcBef>
                <a:spcPts val="450"/>
              </a:spcBef>
              <a:spcAft>
                <a:spcPts val="0"/>
              </a:spcAft>
              <a:buSzPts val="1208"/>
              <a:buNone/>
              <a:defRPr sz="1050">
                <a:solidFill>
                  <a:schemeClr val="lt1"/>
                </a:solidFill>
              </a:defRPr>
            </a:lvl7pPr>
            <a:lvl8pPr indent="-228600" lvl="7" marL="3657600" algn="l">
              <a:spcBef>
                <a:spcPts val="450"/>
              </a:spcBef>
              <a:spcAft>
                <a:spcPts val="0"/>
              </a:spcAft>
              <a:buSzPts val="1208"/>
              <a:buNone/>
              <a:defRPr sz="1050">
                <a:solidFill>
                  <a:schemeClr val="lt1"/>
                </a:solidFill>
              </a:defRPr>
            </a:lvl8pPr>
            <a:lvl9pPr indent="-228600" lvl="8" marL="4114800" algn="l">
              <a:spcBef>
                <a:spcPts val="450"/>
              </a:spcBef>
              <a:spcAft>
                <a:spcPts val="450"/>
              </a:spcAft>
              <a:buSzPts val="1208"/>
              <a:buNone/>
              <a:defRPr sz="1050">
                <a:solidFill>
                  <a:schemeClr val="lt1"/>
                </a:solidFill>
              </a:defRPr>
            </a:lvl9pPr>
          </a:lstStyle>
          <a:p/>
        </p:txBody>
      </p:sp>
      <p:sp>
        <p:nvSpPr>
          <p:cNvPr id="198" name="Google Shape;198;p37"/>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37"/>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 name="Google Shape;200;p37"/>
          <p:cNvSpPr txBox="1"/>
          <p:nvPr>
            <p:ph idx="12" type="sldNum"/>
          </p:nvPr>
        </p:nvSpPr>
        <p:spPr>
          <a:xfrm>
            <a:off x="7765426" y="4476750"/>
            <a:ext cx="407022" cy="20955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201" name="Google Shape;201;p37"/>
          <p:cNvSpPr txBox="1"/>
          <p:nvPr/>
        </p:nvSpPr>
        <p:spPr>
          <a:xfrm>
            <a:off x="646510" y="659971"/>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b="0" i="0" lang="en" sz="6000" u="none" cap="none" strike="noStrike">
                <a:solidFill>
                  <a:schemeClr val="lt1"/>
                </a:solidFill>
                <a:latin typeface="Arial"/>
                <a:ea typeface="Arial"/>
                <a:cs typeface="Arial"/>
                <a:sym typeface="Arial"/>
              </a:rPr>
              <a:t>“</a:t>
            </a:r>
            <a:endParaRPr/>
          </a:p>
        </p:txBody>
      </p:sp>
      <p:sp>
        <p:nvSpPr>
          <p:cNvPr id="202" name="Google Shape;202;p37"/>
          <p:cNvSpPr txBox="1"/>
          <p:nvPr/>
        </p:nvSpPr>
        <p:spPr>
          <a:xfrm>
            <a:off x="7950200" y="2120903"/>
            <a:ext cx="457200" cy="438582"/>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None/>
            </a:pPr>
            <a:r>
              <a:rPr b="0" i="0" lang="en" sz="6000" u="none" cap="none" strike="noStrike">
                <a:solidFill>
                  <a:schemeClr val="lt1"/>
                </a:solidFill>
                <a:latin typeface="Arial"/>
                <a:ea typeface="Arial"/>
                <a:cs typeface="Arial"/>
                <a:sym typeface="Arial"/>
              </a:rPr>
              <a:t>”</a:t>
            </a:r>
            <a:endParaRPr/>
          </a:p>
        </p:txBody>
      </p:sp>
      <p:cxnSp>
        <p:nvCxnSpPr>
          <p:cNvPr id="203" name="Google Shape;203;p37"/>
          <p:cNvCxnSpPr/>
          <p:nvPr/>
        </p:nvCxnSpPr>
        <p:spPr>
          <a:xfrm>
            <a:off x="1047127" y="3105149"/>
            <a:ext cx="7055473"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204" name="Shape 204"/>
        <p:cNvGrpSpPr/>
        <p:nvPr/>
      </p:nvGrpSpPr>
      <p:grpSpPr>
        <a:xfrm>
          <a:off x="0" y="0"/>
          <a:ext cx="0" cy="0"/>
          <a:chOff x="0" y="0"/>
          <a:chExt cx="0" cy="0"/>
        </a:xfrm>
      </p:grpSpPr>
      <p:sp>
        <p:nvSpPr>
          <p:cNvPr id="205" name="Google Shape;205;p38"/>
          <p:cNvSpPr txBox="1"/>
          <p:nvPr>
            <p:ph type="title"/>
          </p:nvPr>
        </p:nvSpPr>
        <p:spPr>
          <a:xfrm>
            <a:off x="971552" y="2481436"/>
            <a:ext cx="7207251" cy="110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EFEFE"/>
              </a:buClr>
              <a:buSzPts val="2400"/>
              <a:buFont typeface="Garamond"/>
              <a:buNone/>
              <a:defRPr b="0" sz="2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38"/>
          <p:cNvSpPr txBox="1"/>
          <p:nvPr>
            <p:ph idx="1" type="body"/>
          </p:nvPr>
        </p:nvSpPr>
        <p:spPr>
          <a:xfrm>
            <a:off x="971551" y="3583035"/>
            <a:ext cx="7207251" cy="645300"/>
          </a:xfrm>
          <a:prstGeom prst="rect">
            <a:avLst/>
          </a:prstGeom>
          <a:noFill/>
          <a:ln>
            <a:noFill/>
          </a:ln>
        </p:spPr>
        <p:txBody>
          <a:bodyPr anchorCtr="0" anchor="t" bIns="45700" lIns="91425" spcFirstLastPara="1" rIns="91425" wrap="square" tIns="45700">
            <a:normAutofit/>
          </a:bodyPr>
          <a:lstStyle>
            <a:lvl1pPr indent="-228600" lvl="0" marL="457200" algn="l">
              <a:spcBef>
                <a:spcPts val="300"/>
              </a:spcBef>
              <a:spcAft>
                <a:spcPts val="0"/>
              </a:spcAft>
              <a:buSzPts val="1725"/>
              <a:buNone/>
              <a:defRPr sz="1500">
                <a:solidFill>
                  <a:schemeClr val="lt1"/>
                </a:solidFill>
              </a:defRPr>
            </a:lvl1pPr>
            <a:lvl2pPr indent="-228600" lvl="1" marL="914400" algn="l">
              <a:spcBef>
                <a:spcPts val="450"/>
              </a:spcBef>
              <a:spcAft>
                <a:spcPts val="0"/>
              </a:spcAft>
              <a:buSzPts val="1553"/>
              <a:buNone/>
              <a:defRPr sz="1350">
                <a:solidFill>
                  <a:schemeClr val="lt1"/>
                </a:solidFill>
              </a:defRPr>
            </a:lvl2pPr>
            <a:lvl3pPr indent="-228600" lvl="2" marL="1371600" algn="l">
              <a:spcBef>
                <a:spcPts val="450"/>
              </a:spcBef>
              <a:spcAft>
                <a:spcPts val="0"/>
              </a:spcAft>
              <a:buSzPts val="1380"/>
              <a:buNone/>
              <a:defRPr sz="1200">
                <a:solidFill>
                  <a:schemeClr val="lt1"/>
                </a:solidFill>
              </a:defRPr>
            </a:lvl3pPr>
            <a:lvl4pPr indent="-228600" lvl="3" marL="1828800" algn="l">
              <a:spcBef>
                <a:spcPts val="450"/>
              </a:spcBef>
              <a:spcAft>
                <a:spcPts val="0"/>
              </a:spcAft>
              <a:buSzPts val="1208"/>
              <a:buNone/>
              <a:defRPr sz="1050">
                <a:solidFill>
                  <a:schemeClr val="lt1"/>
                </a:solidFill>
              </a:defRPr>
            </a:lvl4pPr>
            <a:lvl5pPr indent="-228600" lvl="4" marL="2286000" algn="l">
              <a:spcBef>
                <a:spcPts val="450"/>
              </a:spcBef>
              <a:spcAft>
                <a:spcPts val="0"/>
              </a:spcAft>
              <a:buSzPts val="1208"/>
              <a:buNone/>
              <a:defRPr sz="1050">
                <a:solidFill>
                  <a:schemeClr val="lt1"/>
                </a:solidFill>
              </a:defRPr>
            </a:lvl5pPr>
            <a:lvl6pPr indent="-228600" lvl="5" marL="2743200" algn="l">
              <a:spcBef>
                <a:spcPts val="450"/>
              </a:spcBef>
              <a:spcAft>
                <a:spcPts val="0"/>
              </a:spcAft>
              <a:buSzPts val="1208"/>
              <a:buNone/>
              <a:defRPr sz="1050">
                <a:solidFill>
                  <a:schemeClr val="lt1"/>
                </a:solidFill>
              </a:defRPr>
            </a:lvl6pPr>
            <a:lvl7pPr indent="-228600" lvl="6" marL="3200400" algn="l">
              <a:spcBef>
                <a:spcPts val="450"/>
              </a:spcBef>
              <a:spcAft>
                <a:spcPts val="0"/>
              </a:spcAft>
              <a:buSzPts val="1208"/>
              <a:buNone/>
              <a:defRPr sz="1050">
                <a:solidFill>
                  <a:schemeClr val="lt1"/>
                </a:solidFill>
              </a:defRPr>
            </a:lvl7pPr>
            <a:lvl8pPr indent="-228600" lvl="7" marL="3657600" algn="l">
              <a:spcBef>
                <a:spcPts val="450"/>
              </a:spcBef>
              <a:spcAft>
                <a:spcPts val="0"/>
              </a:spcAft>
              <a:buSzPts val="1208"/>
              <a:buNone/>
              <a:defRPr sz="1050">
                <a:solidFill>
                  <a:schemeClr val="lt1"/>
                </a:solidFill>
              </a:defRPr>
            </a:lvl8pPr>
            <a:lvl9pPr indent="-228600" lvl="8" marL="4114800" algn="l">
              <a:spcBef>
                <a:spcPts val="450"/>
              </a:spcBef>
              <a:spcAft>
                <a:spcPts val="450"/>
              </a:spcAft>
              <a:buSzPts val="1208"/>
              <a:buNone/>
              <a:defRPr sz="1050">
                <a:solidFill>
                  <a:schemeClr val="lt1"/>
                </a:solidFill>
              </a:defRPr>
            </a:lvl9pPr>
          </a:lstStyle>
          <a:p/>
        </p:txBody>
      </p:sp>
      <p:sp>
        <p:nvSpPr>
          <p:cNvPr id="207" name="Google Shape;207;p38"/>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38"/>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38"/>
          <p:cNvSpPr txBox="1"/>
          <p:nvPr>
            <p:ph idx="12" type="sldNum"/>
          </p:nvPr>
        </p:nvSpPr>
        <p:spPr>
          <a:xfrm>
            <a:off x="7765426" y="4476750"/>
            <a:ext cx="407022" cy="20955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210" name="Shape 210"/>
        <p:cNvGrpSpPr/>
        <p:nvPr/>
      </p:nvGrpSpPr>
      <p:grpSpPr>
        <a:xfrm>
          <a:off x="0" y="0"/>
          <a:ext cx="0" cy="0"/>
          <a:chOff x="0" y="0"/>
          <a:chExt cx="0" cy="0"/>
        </a:xfrm>
      </p:grpSpPr>
      <p:sp>
        <p:nvSpPr>
          <p:cNvPr id="211" name="Google Shape;211;p39"/>
          <p:cNvSpPr txBox="1"/>
          <p:nvPr>
            <p:ph type="title"/>
          </p:nvPr>
        </p:nvSpPr>
        <p:spPr>
          <a:xfrm>
            <a:off x="1084659" y="736599"/>
            <a:ext cx="6972299" cy="1682751"/>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lt1"/>
              </a:buClr>
              <a:buSzPts val="2400"/>
              <a:buFont typeface="Garamond"/>
              <a:buNone/>
              <a:defRPr b="0" sz="24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39"/>
          <p:cNvSpPr txBox="1"/>
          <p:nvPr>
            <p:ph idx="1" type="body"/>
          </p:nvPr>
        </p:nvSpPr>
        <p:spPr>
          <a:xfrm>
            <a:off x="971551" y="2729485"/>
            <a:ext cx="7207251" cy="665226"/>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070"/>
              <a:buNone/>
              <a:defRPr sz="1800">
                <a:solidFill>
                  <a:schemeClr val="lt1"/>
                </a:solidFill>
              </a:defRPr>
            </a:lvl1pPr>
            <a:lvl2pPr indent="-228600" lvl="1" marL="914400" algn="l">
              <a:spcBef>
                <a:spcPts val="450"/>
              </a:spcBef>
              <a:spcAft>
                <a:spcPts val="0"/>
              </a:spcAft>
              <a:buSzPts val="1553"/>
              <a:buNone/>
              <a:defRPr sz="1350">
                <a:solidFill>
                  <a:schemeClr val="lt1"/>
                </a:solidFill>
              </a:defRPr>
            </a:lvl2pPr>
            <a:lvl3pPr indent="-228600" lvl="2" marL="1371600" algn="l">
              <a:spcBef>
                <a:spcPts val="450"/>
              </a:spcBef>
              <a:spcAft>
                <a:spcPts val="0"/>
              </a:spcAft>
              <a:buSzPts val="1380"/>
              <a:buNone/>
              <a:defRPr sz="1200">
                <a:solidFill>
                  <a:schemeClr val="lt1"/>
                </a:solidFill>
              </a:defRPr>
            </a:lvl3pPr>
            <a:lvl4pPr indent="-228600" lvl="3" marL="1828800" algn="l">
              <a:spcBef>
                <a:spcPts val="450"/>
              </a:spcBef>
              <a:spcAft>
                <a:spcPts val="0"/>
              </a:spcAft>
              <a:buSzPts val="1208"/>
              <a:buNone/>
              <a:defRPr sz="1050">
                <a:solidFill>
                  <a:schemeClr val="lt1"/>
                </a:solidFill>
              </a:defRPr>
            </a:lvl4pPr>
            <a:lvl5pPr indent="-228600" lvl="4" marL="2286000" algn="l">
              <a:spcBef>
                <a:spcPts val="450"/>
              </a:spcBef>
              <a:spcAft>
                <a:spcPts val="0"/>
              </a:spcAft>
              <a:buSzPts val="1208"/>
              <a:buNone/>
              <a:defRPr sz="1050">
                <a:solidFill>
                  <a:schemeClr val="lt1"/>
                </a:solidFill>
              </a:defRPr>
            </a:lvl5pPr>
            <a:lvl6pPr indent="-228600" lvl="5" marL="2743200" algn="l">
              <a:spcBef>
                <a:spcPts val="450"/>
              </a:spcBef>
              <a:spcAft>
                <a:spcPts val="0"/>
              </a:spcAft>
              <a:buSzPts val="1208"/>
              <a:buNone/>
              <a:defRPr sz="1050">
                <a:solidFill>
                  <a:schemeClr val="lt1"/>
                </a:solidFill>
              </a:defRPr>
            </a:lvl6pPr>
            <a:lvl7pPr indent="-228600" lvl="6" marL="3200400" algn="l">
              <a:spcBef>
                <a:spcPts val="450"/>
              </a:spcBef>
              <a:spcAft>
                <a:spcPts val="0"/>
              </a:spcAft>
              <a:buSzPts val="1208"/>
              <a:buNone/>
              <a:defRPr sz="1050">
                <a:solidFill>
                  <a:schemeClr val="lt1"/>
                </a:solidFill>
              </a:defRPr>
            </a:lvl7pPr>
            <a:lvl8pPr indent="-228600" lvl="7" marL="3657600" algn="l">
              <a:spcBef>
                <a:spcPts val="450"/>
              </a:spcBef>
              <a:spcAft>
                <a:spcPts val="0"/>
              </a:spcAft>
              <a:buSzPts val="1208"/>
              <a:buNone/>
              <a:defRPr sz="1050">
                <a:solidFill>
                  <a:schemeClr val="lt1"/>
                </a:solidFill>
              </a:defRPr>
            </a:lvl8pPr>
            <a:lvl9pPr indent="-228600" lvl="8" marL="4114800" algn="l">
              <a:spcBef>
                <a:spcPts val="450"/>
              </a:spcBef>
              <a:spcAft>
                <a:spcPts val="450"/>
              </a:spcAft>
              <a:buSzPts val="1208"/>
              <a:buNone/>
              <a:defRPr sz="1050">
                <a:solidFill>
                  <a:schemeClr val="lt1"/>
                </a:solidFill>
              </a:defRPr>
            </a:lvl9pPr>
          </a:lstStyle>
          <a:p/>
        </p:txBody>
      </p:sp>
      <p:sp>
        <p:nvSpPr>
          <p:cNvPr id="213" name="Google Shape;213;p39"/>
          <p:cNvSpPr txBox="1"/>
          <p:nvPr>
            <p:ph idx="2" type="body"/>
          </p:nvPr>
        </p:nvSpPr>
        <p:spPr>
          <a:xfrm>
            <a:off x="971551" y="3397251"/>
            <a:ext cx="7207251" cy="1009650"/>
          </a:xfrm>
          <a:prstGeom prst="rect">
            <a:avLst/>
          </a:prstGeom>
          <a:noFill/>
          <a:ln>
            <a:noFill/>
          </a:ln>
        </p:spPr>
        <p:txBody>
          <a:bodyPr anchorCtr="0" anchor="t" bIns="45700" lIns="91425" spcFirstLastPara="1" rIns="91425" wrap="square" tIns="45700">
            <a:normAutofit/>
          </a:bodyPr>
          <a:lstStyle>
            <a:lvl1pPr indent="-228600" lvl="0" marL="457200" algn="l">
              <a:spcBef>
                <a:spcPts val="270"/>
              </a:spcBef>
              <a:spcAft>
                <a:spcPts val="0"/>
              </a:spcAft>
              <a:buSzPts val="1553"/>
              <a:buNone/>
              <a:defRPr sz="1350">
                <a:solidFill>
                  <a:schemeClr val="lt1"/>
                </a:solidFill>
              </a:defRPr>
            </a:lvl1pPr>
            <a:lvl2pPr indent="-228600" lvl="1" marL="914400" algn="l">
              <a:spcBef>
                <a:spcPts val="450"/>
              </a:spcBef>
              <a:spcAft>
                <a:spcPts val="0"/>
              </a:spcAft>
              <a:buSzPts val="1553"/>
              <a:buNone/>
              <a:defRPr sz="1350">
                <a:solidFill>
                  <a:schemeClr val="lt1"/>
                </a:solidFill>
              </a:defRPr>
            </a:lvl2pPr>
            <a:lvl3pPr indent="-228600" lvl="2" marL="1371600" algn="l">
              <a:spcBef>
                <a:spcPts val="450"/>
              </a:spcBef>
              <a:spcAft>
                <a:spcPts val="0"/>
              </a:spcAft>
              <a:buSzPts val="1380"/>
              <a:buNone/>
              <a:defRPr sz="1200">
                <a:solidFill>
                  <a:schemeClr val="lt1"/>
                </a:solidFill>
              </a:defRPr>
            </a:lvl3pPr>
            <a:lvl4pPr indent="-228600" lvl="3" marL="1828800" algn="l">
              <a:spcBef>
                <a:spcPts val="450"/>
              </a:spcBef>
              <a:spcAft>
                <a:spcPts val="0"/>
              </a:spcAft>
              <a:buSzPts val="1208"/>
              <a:buNone/>
              <a:defRPr sz="1050">
                <a:solidFill>
                  <a:schemeClr val="lt1"/>
                </a:solidFill>
              </a:defRPr>
            </a:lvl4pPr>
            <a:lvl5pPr indent="-228600" lvl="4" marL="2286000" algn="l">
              <a:spcBef>
                <a:spcPts val="450"/>
              </a:spcBef>
              <a:spcAft>
                <a:spcPts val="0"/>
              </a:spcAft>
              <a:buSzPts val="1208"/>
              <a:buNone/>
              <a:defRPr sz="1050">
                <a:solidFill>
                  <a:schemeClr val="lt1"/>
                </a:solidFill>
              </a:defRPr>
            </a:lvl5pPr>
            <a:lvl6pPr indent="-228600" lvl="5" marL="2743200" algn="l">
              <a:spcBef>
                <a:spcPts val="450"/>
              </a:spcBef>
              <a:spcAft>
                <a:spcPts val="0"/>
              </a:spcAft>
              <a:buSzPts val="1208"/>
              <a:buNone/>
              <a:defRPr sz="1050">
                <a:solidFill>
                  <a:schemeClr val="lt1"/>
                </a:solidFill>
              </a:defRPr>
            </a:lvl6pPr>
            <a:lvl7pPr indent="-228600" lvl="6" marL="3200400" algn="l">
              <a:spcBef>
                <a:spcPts val="450"/>
              </a:spcBef>
              <a:spcAft>
                <a:spcPts val="0"/>
              </a:spcAft>
              <a:buSzPts val="1208"/>
              <a:buNone/>
              <a:defRPr sz="1050">
                <a:solidFill>
                  <a:schemeClr val="lt1"/>
                </a:solidFill>
              </a:defRPr>
            </a:lvl7pPr>
            <a:lvl8pPr indent="-228600" lvl="7" marL="3657600" algn="l">
              <a:spcBef>
                <a:spcPts val="450"/>
              </a:spcBef>
              <a:spcAft>
                <a:spcPts val="0"/>
              </a:spcAft>
              <a:buSzPts val="1208"/>
              <a:buNone/>
              <a:defRPr sz="1050">
                <a:solidFill>
                  <a:schemeClr val="lt1"/>
                </a:solidFill>
              </a:defRPr>
            </a:lvl8pPr>
            <a:lvl9pPr indent="-228600" lvl="8" marL="4114800" algn="l">
              <a:spcBef>
                <a:spcPts val="450"/>
              </a:spcBef>
              <a:spcAft>
                <a:spcPts val="450"/>
              </a:spcAft>
              <a:buSzPts val="1208"/>
              <a:buNone/>
              <a:defRPr sz="1050">
                <a:solidFill>
                  <a:schemeClr val="lt1"/>
                </a:solidFill>
              </a:defRPr>
            </a:lvl9pPr>
          </a:lstStyle>
          <a:p/>
        </p:txBody>
      </p:sp>
      <p:sp>
        <p:nvSpPr>
          <p:cNvPr id="214" name="Google Shape;214;p39"/>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39"/>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39"/>
          <p:cNvSpPr txBox="1"/>
          <p:nvPr>
            <p:ph idx="12" type="sldNum"/>
          </p:nvPr>
        </p:nvSpPr>
        <p:spPr>
          <a:xfrm>
            <a:off x="7765426" y="4476750"/>
            <a:ext cx="407022" cy="20955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sp>
        <p:nvSpPr>
          <p:cNvPr id="217" name="Google Shape;217;p39"/>
          <p:cNvSpPr txBox="1"/>
          <p:nvPr/>
        </p:nvSpPr>
        <p:spPr>
          <a:xfrm>
            <a:off x="646510" y="659971"/>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b="0" i="0" lang="en" sz="6000" u="none" cap="none" strike="noStrike">
                <a:solidFill>
                  <a:schemeClr val="lt1"/>
                </a:solidFill>
                <a:latin typeface="Arial"/>
                <a:ea typeface="Arial"/>
                <a:cs typeface="Arial"/>
                <a:sym typeface="Arial"/>
              </a:rPr>
              <a:t>“</a:t>
            </a:r>
            <a:endParaRPr/>
          </a:p>
        </p:txBody>
      </p:sp>
      <p:sp>
        <p:nvSpPr>
          <p:cNvPr id="218" name="Google Shape;218;p39"/>
          <p:cNvSpPr txBox="1"/>
          <p:nvPr/>
        </p:nvSpPr>
        <p:spPr>
          <a:xfrm>
            <a:off x="7950200" y="1949446"/>
            <a:ext cx="457200" cy="438582"/>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None/>
            </a:pPr>
            <a:r>
              <a:rPr b="0" i="0" lang="en" sz="6000" u="none" cap="none" strike="noStrike">
                <a:solidFill>
                  <a:schemeClr val="lt1"/>
                </a:solidFill>
                <a:latin typeface="Arial"/>
                <a:ea typeface="Arial"/>
                <a:cs typeface="Arial"/>
                <a:sym typeface="Arial"/>
              </a:rPr>
              <a:t>”</a:t>
            </a:r>
            <a:endParaRPr/>
          </a:p>
        </p:txBody>
      </p:sp>
      <p:cxnSp>
        <p:nvCxnSpPr>
          <p:cNvPr id="219" name="Google Shape;219;p39"/>
          <p:cNvCxnSpPr/>
          <p:nvPr/>
        </p:nvCxnSpPr>
        <p:spPr>
          <a:xfrm>
            <a:off x="1047127" y="2571750"/>
            <a:ext cx="7055473"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220" name="Shape 220"/>
        <p:cNvGrpSpPr/>
        <p:nvPr/>
      </p:nvGrpSpPr>
      <p:grpSpPr>
        <a:xfrm>
          <a:off x="0" y="0"/>
          <a:ext cx="0" cy="0"/>
          <a:chOff x="0" y="0"/>
          <a:chExt cx="0" cy="0"/>
        </a:xfrm>
      </p:grpSpPr>
      <p:sp>
        <p:nvSpPr>
          <p:cNvPr id="221" name="Google Shape;221;p40"/>
          <p:cNvSpPr txBox="1"/>
          <p:nvPr>
            <p:ph type="title"/>
          </p:nvPr>
        </p:nvSpPr>
        <p:spPr>
          <a:xfrm>
            <a:off x="971551" y="736599"/>
            <a:ext cx="7207249" cy="1682751"/>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FEFEFE"/>
              </a:buClr>
              <a:buSzPts val="3300"/>
              <a:buFont typeface="Garamond"/>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40"/>
          <p:cNvSpPr txBox="1"/>
          <p:nvPr>
            <p:ph idx="1" type="body"/>
          </p:nvPr>
        </p:nvSpPr>
        <p:spPr>
          <a:xfrm>
            <a:off x="971551" y="2722627"/>
            <a:ext cx="7207251" cy="630936"/>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415"/>
              <a:buNone/>
              <a:defRPr sz="2100">
                <a:solidFill>
                  <a:schemeClr val="lt1"/>
                </a:solidFill>
              </a:defRPr>
            </a:lvl1pPr>
            <a:lvl2pPr indent="-228600" lvl="1" marL="914400" algn="l">
              <a:spcBef>
                <a:spcPts val="450"/>
              </a:spcBef>
              <a:spcAft>
                <a:spcPts val="0"/>
              </a:spcAft>
              <a:buSzPts val="1553"/>
              <a:buNone/>
              <a:defRPr sz="1350">
                <a:solidFill>
                  <a:schemeClr val="lt1"/>
                </a:solidFill>
              </a:defRPr>
            </a:lvl2pPr>
            <a:lvl3pPr indent="-228600" lvl="2" marL="1371600" algn="l">
              <a:spcBef>
                <a:spcPts val="450"/>
              </a:spcBef>
              <a:spcAft>
                <a:spcPts val="0"/>
              </a:spcAft>
              <a:buSzPts val="1380"/>
              <a:buNone/>
              <a:defRPr sz="1200">
                <a:solidFill>
                  <a:schemeClr val="lt1"/>
                </a:solidFill>
              </a:defRPr>
            </a:lvl3pPr>
            <a:lvl4pPr indent="-228600" lvl="3" marL="1828800" algn="l">
              <a:spcBef>
                <a:spcPts val="450"/>
              </a:spcBef>
              <a:spcAft>
                <a:spcPts val="0"/>
              </a:spcAft>
              <a:buSzPts val="1208"/>
              <a:buNone/>
              <a:defRPr sz="1050">
                <a:solidFill>
                  <a:schemeClr val="lt1"/>
                </a:solidFill>
              </a:defRPr>
            </a:lvl4pPr>
            <a:lvl5pPr indent="-228600" lvl="4" marL="2286000" algn="l">
              <a:spcBef>
                <a:spcPts val="450"/>
              </a:spcBef>
              <a:spcAft>
                <a:spcPts val="0"/>
              </a:spcAft>
              <a:buSzPts val="1208"/>
              <a:buNone/>
              <a:defRPr sz="1050">
                <a:solidFill>
                  <a:schemeClr val="lt1"/>
                </a:solidFill>
              </a:defRPr>
            </a:lvl5pPr>
            <a:lvl6pPr indent="-228600" lvl="5" marL="2743200" algn="l">
              <a:spcBef>
                <a:spcPts val="450"/>
              </a:spcBef>
              <a:spcAft>
                <a:spcPts val="0"/>
              </a:spcAft>
              <a:buSzPts val="1208"/>
              <a:buNone/>
              <a:defRPr sz="1050">
                <a:solidFill>
                  <a:schemeClr val="lt1"/>
                </a:solidFill>
              </a:defRPr>
            </a:lvl6pPr>
            <a:lvl7pPr indent="-228600" lvl="6" marL="3200400" algn="l">
              <a:spcBef>
                <a:spcPts val="450"/>
              </a:spcBef>
              <a:spcAft>
                <a:spcPts val="0"/>
              </a:spcAft>
              <a:buSzPts val="1208"/>
              <a:buNone/>
              <a:defRPr sz="1050">
                <a:solidFill>
                  <a:schemeClr val="lt1"/>
                </a:solidFill>
              </a:defRPr>
            </a:lvl7pPr>
            <a:lvl8pPr indent="-228600" lvl="7" marL="3657600" algn="l">
              <a:spcBef>
                <a:spcPts val="450"/>
              </a:spcBef>
              <a:spcAft>
                <a:spcPts val="0"/>
              </a:spcAft>
              <a:buSzPts val="1208"/>
              <a:buNone/>
              <a:defRPr sz="1050">
                <a:solidFill>
                  <a:schemeClr val="lt1"/>
                </a:solidFill>
              </a:defRPr>
            </a:lvl8pPr>
            <a:lvl9pPr indent="-228600" lvl="8" marL="4114800" algn="l">
              <a:spcBef>
                <a:spcPts val="450"/>
              </a:spcBef>
              <a:spcAft>
                <a:spcPts val="450"/>
              </a:spcAft>
              <a:buSzPts val="1208"/>
              <a:buNone/>
              <a:defRPr sz="1050">
                <a:solidFill>
                  <a:schemeClr val="lt1"/>
                </a:solidFill>
              </a:defRPr>
            </a:lvl9pPr>
          </a:lstStyle>
          <a:p/>
        </p:txBody>
      </p:sp>
      <p:sp>
        <p:nvSpPr>
          <p:cNvPr id="223" name="Google Shape;223;p40"/>
          <p:cNvSpPr txBox="1"/>
          <p:nvPr>
            <p:ph idx="2" type="body"/>
          </p:nvPr>
        </p:nvSpPr>
        <p:spPr>
          <a:xfrm>
            <a:off x="971551" y="3352800"/>
            <a:ext cx="7207252" cy="1054100"/>
          </a:xfrm>
          <a:prstGeom prst="rect">
            <a:avLst/>
          </a:prstGeom>
          <a:noFill/>
          <a:ln>
            <a:noFill/>
          </a:ln>
        </p:spPr>
        <p:txBody>
          <a:bodyPr anchorCtr="0" anchor="t" bIns="45700" lIns="91425" spcFirstLastPara="1" rIns="91425" wrap="square" tIns="45700">
            <a:normAutofit/>
          </a:bodyPr>
          <a:lstStyle>
            <a:lvl1pPr indent="-228600" lvl="0" marL="457200" algn="l">
              <a:spcBef>
                <a:spcPts val="270"/>
              </a:spcBef>
              <a:spcAft>
                <a:spcPts val="0"/>
              </a:spcAft>
              <a:buSzPts val="1553"/>
              <a:buNone/>
              <a:defRPr sz="1350">
                <a:solidFill>
                  <a:schemeClr val="lt1"/>
                </a:solidFill>
              </a:defRPr>
            </a:lvl1pPr>
            <a:lvl2pPr indent="-228600" lvl="1" marL="914400" algn="l">
              <a:spcBef>
                <a:spcPts val="450"/>
              </a:spcBef>
              <a:spcAft>
                <a:spcPts val="0"/>
              </a:spcAft>
              <a:buSzPts val="1553"/>
              <a:buNone/>
              <a:defRPr sz="1350">
                <a:solidFill>
                  <a:schemeClr val="lt1"/>
                </a:solidFill>
              </a:defRPr>
            </a:lvl2pPr>
            <a:lvl3pPr indent="-228600" lvl="2" marL="1371600" algn="l">
              <a:spcBef>
                <a:spcPts val="450"/>
              </a:spcBef>
              <a:spcAft>
                <a:spcPts val="0"/>
              </a:spcAft>
              <a:buSzPts val="1380"/>
              <a:buNone/>
              <a:defRPr sz="1200">
                <a:solidFill>
                  <a:schemeClr val="lt1"/>
                </a:solidFill>
              </a:defRPr>
            </a:lvl3pPr>
            <a:lvl4pPr indent="-228600" lvl="3" marL="1828800" algn="l">
              <a:spcBef>
                <a:spcPts val="450"/>
              </a:spcBef>
              <a:spcAft>
                <a:spcPts val="0"/>
              </a:spcAft>
              <a:buSzPts val="1208"/>
              <a:buNone/>
              <a:defRPr sz="1050">
                <a:solidFill>
                  <a:schemeClr val="lt1"/>
                </a:solidFill>
              </a:defRPr>
            </a:lvl4pPr>
            <a:lvl5pPr indent="-228600" lvl="4" marL="2286000" algn="l">
              <a:spcBef>
                <a:spcPts val="450"/>
              </a:spcBef>
              <a:spcAft>
                <a:spcPts val="0"/>
              </a:spcAft>
              <a:buSzPts val="1208"/>
              <a:buNone/>
              <a:defRPr sz="1050">
                <a:solidFill>
                  <a:schemeClr val="lt1"/>
                </a:solidFill>
              </a:defRPr>
            </a:lvl5pPr>
            <a:lvl6pPr indent="-228600" lvl="5" marL="2743200" algn="l">
              <a:spcBef>
                <a:spcPts val="450"/>
              </a:spcBef>
              <a:spcAft>
                <a:spcPts val="0"/>
              </a:spcAft>
              <a:buSzPts val="1208"/>
              <a:buNone/>
              <a:defRPr sz="1050">
                <a:solidFill>
                  <a:schemeClr val="lt1"/>
                </a:solidFill>
              </a:defRPr>
            </a:lvl6pPr>
            <a:lvl7pPr indent="-228600" lvl="6" marL="3200400" algn="l">
              <a:spcBef>
                <a:spcPts val="450"/>
              </a:spcBef>
              <a:spcAft>
                <a:spcPts val="0"/>
              </a:spcAft>
              <a:buSzPts val="1208"/>
              <a:buNone/>
              <a:defRPr sz="1050">
                <a:solidFill>
                  <a:schemeClr val="lt1"/>
                </a:solidFill>
              </a:defRPr>
            </a:lvl7pPr>
            <a:lvl8pPr indent="-228600" lvl="7" marL="3657600" algn="l">
              <a:spcBef>
                <a:spcPts val="450"/>
              </a:spcBef>
              <a:spcAft>
                <a:spcPts val="0"/>
              </a:spcAft>
              <a:buSzPts val="1208"/>
              <a:buNone/>
              <a:defRPr sz="1050">
                <a:solidFill>
                  <a:schemeClr val="lt1"/>
                </a:solidFill>
              </a:defRPr>
            </a:lvl8pPr>
            <a:lvl9pPr indent="-228600" lvl="8" marL="4114800" algn="l">
              <a:spcBef>
                <a:spcPts val="450"/>
              </a:spcBef>
              <a:spcAft>
                <a:spcPts val="450"/>
              </a:spcAft>
              <a:buSzPts val="1208"/>
              <a:buNone/>
              <a:defRPr sz="1050">
                <a:solidFill>
                  <a:schemeClr val="lt1"/>
                </a:solidFill>
              </a:defRPr>
            </a:lvl9pPr>
          </a:lstStyle>
          <a:p/>
        </p:txBody>
      </p:sp>
      <p:sp>
        <p:nvSpPr>
          <p:cNvPr id="224" name="Google Shape;224;p40"/>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5" name="Google Shape;225;p40"/>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p40"/>
          <p:cNvSpPr txBox="1"/>
          <p:nvPr>
            <p:ph idx="12" type="sldNum"/>
          </p:nvPr>
        </p:nvSpPr>
        <p:spPr>
          <a:xfrm>
            <a:off x="7765426" y="4476750"/>
            <a:ext cx="407022" cy="20955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cxnSp>
        <p:nvCxnSpPr>
          <p:cNvPr id="227" name="Google Shape;227;p40"/>
          <p:cNvCxnSpPr/>
          <p:nvPr/>
        </p:nvCxnSpPr>
        <p:spPr>
          <a:xfrm>
            <a:off x="1047127" y="2571750"/>
            <a:ext cx="7055473"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8" name="Shape 228"/>
        <p:cNvGrpSpPr/>
        <p:nvPr/>
      </p:nvGrpSpPr>
      <p:grpSpPr>
        <a:xfrm>
          <a:off x="0" y="0"/>
          <a:ext cx="0" cy="0"/>
          <a:chOff x="0" y="0"/>
          <a:chExt cx="0" cy="0"/>
        </a:xfrm>
      </p:grpSpPr>
      <p:sp>
        <p:nvSpPr>
          <p:cNvPr id="229" name="Google Shape;229;p41"/>
          <p:cNvSpPr txBox="1"/>
          <p:nvPr>
            <p:ph type="title"/>
          </p:nvPr>
        </p:nvSpPr>
        <p:spPr>
          <a:xfrm>
            <a:off x="971552" y="736600"/>
            <a:ext cx="7200897" cy="9779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FEFEFE"/>
              </a:buClr>
              <a:buSzPts val="33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41"/>
          <p:cNvSpPr txBox="1"/>
          <p:nvPr>
            <p:ph idx="1" type="body"/>
          </p:nvPr>
        </p:nvSpPr>
        <p:spPr>
          <a:xfrm rot="5400000">
            <a:off x="3327398" y="-438147"/>
            <a:ext cx="2489202" cy="7200897"/>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450"/>
              </a:spcBef>
              <a:spcAft>
                <a:spcPts val="0"/>
              </a:spcAft>
              <a:buSzPts val="2070"/>
              <a:buChar char="•"/>
              <a:defRPr/>
            </a:lvl2pPr>
            <a:lvl3pPr indent="-360044" lvl="2" marL="1371600" algn="l">
              <a:spcBef>
                <a:spcPts val="450"/>
              </a:spcBef>
              <a:spcAft>
                <a:spcPts val="0"/>
              </a:spcAft>
              <a:buSzPts val="2070"/>
              <a:buChar char="•"/>
              <a:defRPr/>
            </a:lvl3pPr>
            <a:lvl4pPr indent="-360044" lvl="3" marL="1828800" algn="l">
              <a:spcBef>
                <a:spcPts val="450"/>
              </a:spcBef>
              <a:spcAft>
                <a:spcPts val="0"/>
              </a:spcAft>
              <a:buSzPts val="2070"/>
              <a:buChar char="•"/>
              <a:defRPr/>
            </a:lvl4pPr>
            <a:lvl5pPr indent="-360045" lvl="4" marL="2286000" algn="l">
              <a:spcBef>
                <a:spcPts val="450"/>
              </a:spcBef>
              <a:spcAft>
                <a:spcPts val="0"/>
              </a:spcAft>
              <a:buSzPts val="2070"/>
              <a:buChar char="•"/>
              <a:defRPr/>
            </a:lvl5pPr>
            <a:lvl6pPr indent="-360045" lvl="5" marL="2743200" algn="l">
              <a:spcBef>
                <a:spcPts val="450"/>
              </a:spcBef>
              <a:spcAft>
                <a:spcPts val="0"/>
              </a:spcAft>
              <a:buSzPts val="2070"/>
              <a:buChar char="•"/>
              <a:defRPr/>
            </a:lvl6pPr>
            <a:lvl7pPr indent="-360045" lvl="6" marL="3200400" algn="l">
              <a:spcBef>
                <a:spcPts val="450"/>
              </a:spcBef>
              <a:spcAft>
                <a:spcPts val="0"/>
              </a:spcAft>
              <a:buSzPts val="2070"/>
              <a:buChar char="•"/>
              <a:defRPr/>
            </a:lvl7pPr>
            <a:lvl8pPr indent="-360045" lvl="7" marL="3657600" algn="l">
              <a:spcBef>
                <a:spcPts val="450"/>
              </a:spcBef>
              <a:spcAft>
                <a:spcPts val="0"/>
              </a:spcAft>
              <a:buSzPts val="2070"/>
              <a:buChar char="•"/>
              <a:defRPr/>
            </a:lvl8pPr>
            <a:lvl9pPr indent="-360045" lvl="8" marL="4114800" algn="l">
              <a:spcBef>
                <a:spcPts val="450"/>
              </a:spcBef>
              <a:spcAft>
                <a:spcPts val="450"/>
              </a:spcAft>
              <a:buSzPts val="2070"/>
              <a:buChar char="•"/>
              <a:defRPr/>
            </a:lvl9pPr>
          </a:lstStyle>
          <a:p/>
        </p:txBody>
      </p:sp>
      <p:sp>
        <p:nvSpPr>
          <p:cNvPr id="231" name="Google Shape;231;p41"/>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 name="Google Shape;232;p41"/>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41"/>
          <p:cNvSpPr txBox="1"/>
          <p:nvPr>
            <p:ph idx="12" type="sldNum"/>
          </p:nvPr>
        </p:nvSpPr>
        <p:spPr>
          <a:xfrm>
            <a:off x="7765426" y="4476750"/>
            <a:ext cx="407022" cy="20955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cxnSp>
        <p:nvCxnSpPr>
          <p:cNvPr id="234" name="Google Shape;234;p41"/>
          <p:cNvCxnSpPr/>
          <p:nvPr/>
        </p:nvCxnSpPr>
        <p:spPr>
          <a:xfrm>
            <a:off x="1047127" y="1816100"/>
            <a:ext cx="7055473"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35" name="Shape 235"/>
        <p:cNvGrpSpPr/>
        <p:nvPr/>
      </p:nvGrpSpPr>
      <p:grpSpPr>
        <a:xfrm>
          <a:off x="0" y="0"/>
          <a:ext cx="0" cy="0"/>
          <a:chOff x="0" y="0"/>
          <a:chExt cx="0" cy="0"/>
        </a:xfrm>
      </p:grpSpPr>
      <p:sp>
        <p:nvSpPr>
          <p:cNvPr id="236" name="Google Shape;236;p42"/>
          <p:cNvSpPr txBox="1"/>
          <p:nvPr>
            <p:ph type="title"/>
          </p:nvPr>
        </p:nvSpPr>
        <p:spPr>
          <a:xfrm rot="5400000">
            <a:off x="5623453" y="1862664"/>
            <a:ext cx="3670301" cy="1418171"/>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 name="Google Shape;237;p42"/>
          <p:cNvSpPr txBox="1"/>
          <p:nvPr>
            <p:ph idx="1" type="body"/>
          </p:nvPr>
        </p:nvSpPr>
        <p:spPr>
          <a:xfrm rot="5400000">
            <a:off x="1923784" y="-215636"/>
            <a:ext cx="3670300" cy="5574769"/>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450"/>
              </a:spcBef>
              <a:spcAft>
                <a:spcPts val="0"/>
              </a:spcAft>
              <a:buSzPts val="2070"/>
              <a:buChar char="•"/>
              <a:defRPr/>
            </a:lvl2pPr>
            <a:lvl3pPr indent="-360044" lvl="2" marL="1371600" algn="l">
              <a:spcBef>
                <a:spcPts val="450"/>
              </a:spcBef>
              <a:spcAft>
                <a:spcPts val="0"/>
              </a:spcAft>
              <a:buSzPts val="2070"/>
              <a:buChar char="•"/>
              <a:defRPr/>
            </a:lvl3pPr>
            <a:lvl4pPr indent="-360044" lvl="3" marL="1828800" algn="l">
              <a:spcBef>
                <a:spcPts val="450"/>
              </a:spcBef>
              <a:spcAft>
                <a:spcPts val="0"/>
              </a:spcAft>
              <a:buSzPts val="2070"/>
              <a:buChar char="•"/>
              <a:defRPr/>
            </a:lvl4pPr>
            <a:lvl5pPr indent="-360045" lvl="4" marL="2286000" algn="l">
              <a:spcBef>
                <a:spcPts val="450"/>
              </a:spcBef>
              <a:spcAft>
                <a:spcPts val="0"/>
              </a:spcAft>
              <a:buSzPts val="2070"/>
              <a:buChar char="•"/>
              <a:defRPr/>
            </a:lvl5pPr>
            <a:lvl6pPr indent="-360045" lvl="5" marL="2743200" algn="l">
              <a:spcBef>
                <a:spcPts val="450"/>
              </a:spcBef>
              <a:spcAft>
                <a:spcPts val="0"/>
              </a:spcAft>
              <a:buSzPts val="2070"/>
              <a:buChar char="•"/>
              <a:defRPr/>
            </a:lvl6pPr>
            <a:lvl7pPr indent="-360045" lvl="6" marL="3200400" algn="l">
              <a:spcBef>
                <a:spcPts val="450"/>
              </a:spcBef>
              <a:spcAft>
                <a:spcPts val="0"/>
              </a:spcAft>
              <a:buSzPts val="2070"/>
              <a:buChar char="•"/>
              <a:defRPr/>
            </a:lvl7pPr>
            <a:lvl8pPr indent="-360045" lvl="7" marL="3657600" algn="l">
              <a:spcBef>
                <a:spcPts val="450"/>
              </a:spcBef>
              <a:spcAft>
                <a:spcPts val="0"/>
              </a:spcAft>
              <a:buSzPts val="2070"/>
              <a:buChar char="•"/>
              <a:defRPr/>
            </a:lvl8pPr>
            <a:lvl9pPr indent="-360045" lvl="8" marL="4114800" algn="l">
              <a:spcBef>
                <a:spcPts val="450"/>
              </a:spcBef>
              <a:spcAft>
                <a:spcPts val="450"/>
              </a:spcAft>
              <a:buSzPts val="2070"/>
              <a:buChar char="•"/>
              <a:defRPr/>
            </a:lvl9pPr>
          </a:lstStyle>
          <a:p/>
        </p:txBody>
      </p:sp>
      <p:sp>
        <p:nvSpPr>
          <p:cNvPr id="238" name="Google Shape;238;p42"/>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 name="Google Shape;239;p42"/>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 name="Google Shape;240;p42"/>
          <p:cNvSpPr txBox="1"/>
          <p:nvPr>
            <p:ph idx="12" type="sldNum"/>
          </p:nvPr>
        </p:nvSpPr>
        <p:spPr>
          <a:xfrm>
            <a:off x="7765426" y="4476750"/>
            <a:ext cx="407022" cy="20955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
              <a:t>‹#›</a:t>
            </a:fld>
            <a:endParaRPr/>
          </a:p>
        </p:txBody>
      </p:sp>
      <p:cxnSp>
        <p:nvCxnSpPr>
          <p:cNvPr id="241" name="Google Shape;241;p42"/>
          <p:cNvCxnSpPr/>
          <p:nvPr/>
        </p:nvCxnSpPr>
        <p:spPr>
          <a:xfrm>
            <a:off x="6647918" y="742950"/>
            <a:ext cx="0" cy="365760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1_Title slide">
    <p:spTree>
      <p:nvGrpSpPr>
        <p:cNvPr id="242" name="Shape 242"/>
        <p:cNvGrpSpPr/>
        <p:nvPr/>
      </p:nvGrpSpPr>
      <p:grpSpPr>
        <a:xfrm>
          <a:off x="0" y="0"/>
          <a:ext cx="0" cy="0"/>
          <a:chOff x="0" y="0"/>
          <a:chExt cx="0" cy="0"/>
        </a:xfrm>
      </p:grpSpPr>
      <p:sp>
        <p:nvSpPr>
          <p:cNvPr id="243" name="Google Shape;243;p43"/>
          <p:cNvSpPr txBox="1"/>
          <p:nvPr>
            <p:ph idx="1" type="subTitle"/>
          </p:nvPr>
        </p:nvSpPr>
        <p:spPr>
          <a:xfrm>
            <a:off x="1430398" y="2842900"/>
            <a:ext cx="6283092" cy="792554"/>
          </a:xfrm>
          <a:prstGeom prst="rect">
            <a:avLst/>
          </a:prstGeom>
          <a:solidFill>
            <a:srgbClr val="999999">
              <a:alpha val="63529"/>
            </a:srgbClr>
          </a:solidFill>
          <a:ln>
            <a:noFill/>
          </a:ln>
        </p:spPr>
        <p:txBody>
          <a:bodyPr anchorCtr="0" anchor="ctr" bIns="91425" lIns="91425" spcFirstLastPara="1" rIns="91425" wrap="square" tIns="91425">
            <a:noAutofit/>
          </a:bodyPr>
          <a:lstStyle>
            <a:lvl1pPr lvl="0" algn="ctr">
              <a:lnSpc>
                <a:spcPct val="100000"/>
              </a:lnSpc>
              <a:spcBef>
                <a:spcPts val="214"/>
              </a:spcBef>
              <a:spcAft>
                <a:spcPts val="0"/>
              </a:spcAft>
              <a:buClr>
                <a:srgbClr val="FFFFFF"/>
              </a:buClr>
              <a:buSzPts val="3900"/>
              <a:buFont typeface="Montserrat"/>
              <a:buNone/>
              <a:defRPr sz="2777">
                <a:solidFill>
                  <a:srgbClr val="FFFFFF"/>
                </a:solidFill>
                <a:latin typeface="Montserrat"/>
                <a:ea typeface="Montserrat"/>
                <a:cs typeface="Montserrat"/>
                <a:sym typeface="Montserrat"/>
              </a:defRPr>
            </a:lvl1pPr>
            <a:lvl2pPr lvl="1" algn="ctr">
              <a:lnSpc>
                <a:spcPct val="100000"/>
              </a:lnSpc>
              <a:spcBef>
                <a:spcPts val="214"/>
              </a:spcBef>
              <a:spcAft>
                <a:spcPts val="0"/>
              </a:spcAft>
              <a:buClr>
                <a:srgbClr val="FFFFFF"/>
              </a:buClr>
              <a:buSzPts val="3900"/>
              <a:buFont typeface="Montserrat"/>
              <a:buNone/>
              <a:defRPr sz="2777">
                <a:solidFill>
                  <a:srgbClr val="FFFFFF"/>
                </a:solidFill>
                <a:latin typeface="Montserrat"/>
                <a:ea typeface="Montserrat"/>
                <a:cs typeface="Montserrat"/>
                <a:sym typeface="Montserrat"/>
              </a:defRPr>
            </a:lvl2pPr>
            <a:lvl3pPr lvl="2" algn="ctr">
              <a:lnSpc>
                <a:spcPct val="100000"/>
              </a:lnSpc>
              <a:spcBef>
                <a:spcPts val="214"/>
              </a:spcBef>
              <a:spcAft>
                <a:spcPts val="0"/>
              </a:spcAft>
              <a:buClr>
                <a:srgbClr val="FFFFFF"/>
              </a:buClr>
              <a:buSzPts val="3900"/>
              <a:buFont typeface="Montserrat"/>
              <a:buNone/>
              <a:defRPr sz="2777">
                <a:solidFill>
                  <a:srgbClr val="FFFFFF"/>
                </a:solidFill>
                <a:latin typeface="Montserrat"/>
                <a:ea typeface="Montserrat"/>
                <a:cs typeface="Montserrat"/>
                <a:sym typeface="Montserrat"/>
              </a:defRPr>
            </a:lvl3pPr>
            <a:lvl4pPr lvl="3" algn="ctr">
              <a:lnSpc>
                <a:spcPct val="100000"/>
              </a:lnSpc>
              <a:spcBef>
                <a:spcPts val="214"/>
              </a:spcBef>
              <a:spcAft>
                <a:spcPts val="0"/>
              </a:spcAft>
              <a:buClr>
                <a:srgbClr val="FFFFFF"/>
              </a:buClr>
              <a:buSzPts val="3900"/>
              <a:buFont typeface="Montserrat"/>
              <a:buNone/>
              <a:defRPr sz="2777">
                <a:solidFill>
                  <a:srgbClr val="FFFFFF"/>
                </a:solidFill>
                <a:latin typeface="Montserrat"/>
                <a:ea typeface="Montserrat"/>
                <a:cs typeface="Montserrat"/>
                <a:sym typeface="Montserrat"/>
              </a:defRPr>
            </a:lvl4pPr>
            <a:lvl5pPr lvl="4" algn="ctr">
              <a:lnSpc>
                <a:spcPct val="100000"/>
              </a:lnSpc>
              <a:spcBef>
                <a:spcPts val="285"/>
              </a:spcBef>
              <a:spcAft>
                <a:spcPts val="0"/>
              </a:spcAft>
              <a:buClr>
                <a:srgbClr val="FFFFFF"/>
              </a:buClr>
              <a:buSzPts val="3900"/>
              <a:buFont typeface="Montserrat"/>
              <a:buNone/>
              <a:defRPr sz="2777">
                <a:solidFill>
                  <a:srgbClr val="FFFFFF"/>
                </a:solidFill>
                <a:latin typeface="Montserrat"/>
                <a:ea typeface="Montserrat"/>
                <a:cs typeface="Montserrat"/>
                <a:sym typeface="Montserrat"/>
              </a:defRPr>
            </a:lvl5pPr>
            <a:lvl6pPr lvl="5" algn="ctr">
              <a:lnSpc>
                <a:spcPct val="100000"/>
              </a:lnSpc>
              <a:spcBef>
                <a:spcPts val="285"/>
              </a:spcBef>
              <a:spcAft>
                <a:spcPts val="0"/>
              </a:spcAft>
              <a:buClr>
                <a:srgbClr val="FFFFFF"/>
              </a:buClr>
              <a:buSzPts val="3900"/>
              <a:buFont typeface="Montserrat"/>
              <a:buNone/>
              <a:defRPr sz="2777">
                <a:solidFill>
                  <a:srgbClr val="FFFFFF"/>
                </a:solidFill>
                <a:latin typeface="Montserrat"/>
                <a:ea typeface="Montserrat"/>
                <a:cs typeface="Montserrat"/>
                <a:sym typeface="Montserrat"/>
              </a:defRPr>
            </a:lvl6pPr>
            <a:lvl7pPr lvl="6" algn="ctr">
              <a:lnSpc>
                <a:spcPct val="100000"/>
              </a:lnSpc>
              <a:spcBef>
                <a:spcPts val="285"/>
              </a:spcBef>
              <a:spcAft>
                <a:spcPts val="0"/>
              </a:spcAft>
              <a:buClr>
                <a:srgbClr val="FFFFFF"/>
              </a:buClr>
              <a:buSzPts val="3900"/>
              <a:buFont typeface="Montserrat"/>
              <a:buNone/>
              <a:defRPr sz="2777">
                <a:solidFill>
                  <a:srgbClr val="FFFFFF"/>
                </a:solidFill>
                <a:latin typeface="Montserrat"/>
                <a:ea typeface="Montserrat"/>
                <a:cs typeface="Montserrat"/>
                <a:sym typeface="Montserrat"/>
              </a:defRPr>
            </a:lvl7pPr>
            <a:lvl8pPr lvl="7" algn="ctr">
              <a:lnSpc>
                <a:spcPct val="100000"/>
              </a:lnSpc>
              <a:spcBef>
                <a:spcPts val="285"/>
              </a:spcBef>
              <a:spcAft>
                <a:spcPts val="0"/>
              </a:spcAft>
              <a:buClr>
                <a:srgbClr val="FFFFFF"/>
              </a:buClr>
              <a:buSzPts val="3900"/>
              <a:buFont typeface="Montserrat"/>
              <a:buNone/>
              <a:defRPr sz="2777">
                <a:solidFill>
                  <a:srgbClr val="FFFFFF"/>
                </a:solidFill>
                <a:latin typeface="Montserrat"/>
                <a:ea typeface="Montserrat"/>
                <a:cs typeface="Montserrat"/>
                <a:sym typeface="Montserrat"/>
              </a:defRPr>
            </a:lvl8pPr>
            <a:lvl9pPr lvl="8" algn="ctr">
              <a:lnSpc>
                <a:spcPct val="100000"/>
              </a:lnSpc>
              <a:spcBef>
                <a:spcPts val="285"/>
              </a:spcBef>
              <a:spcAft>
                <a:spcPts val="0"/>
              </a:spcAft>
              <a:buClr>
                <a:srgbClr val="FFFFFF"/>
              </a:buClr>
              <a:buSzPts val="3900"/>
              <a:buFont typeface="Montserrat"/>
              <a:buNone/>
              <a:defRPr sz="2777">
                <a:solidFill>
                  <a:srgbClr val="FFFFFF"/>
                </a:solidFill>
                <a:latin typeface="Montserrat"/>
                <a:ea typeface="Montserrat"/>
                <a:cs typeface="Montserrat"/>
                <a:sym typeface="Montserrat"/>
              </a:defRPr>
            </a:lvl9pPr>
          </a:lstStyle>
          <a:p/>
        </p:txBody>
      </p:sp>
      <p:sp>
        <p:nvSpPr>
          <p:cNvPr id="244" name="Google Shape;244;p43"/>
          <p:cNvSpPr txBox="1"/>
          <p:nvPr>
            <p:ph idx="12" type="sldNum"/>
          </p:nvPr>
        </p:nvSpPr>
        <p:spPr>
          <a:xfrm>
            <a:off x="118233" y="4654441"/>
            <a:ext cx="548799" cy="3935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750"/>
              <a:buFont typeface="Arial"/>
              <a:buNone/>
              <a:defRPr b="0" i="0" sz="750" u="none" cap="none" strike="noStrike">
                <a:solidFill>
                  <a:schemeClr val="lt1"/>
                </a:solidFill>
                <a:latin typeface="Garamond"/>
                <a:ea typeface="Garamond"/>
                <a:cs typeface="Garamond"/>
                <a:sym typeface="Garamond"/>
              </a:defRPr>
            </a:lvl1pPr>
            <a:lvl2pPr indent="0" lvl="1" marL="0" marR="0" algn="l">
              <a:lnSpc>
                <a:spcPct val="100000"/>
              </a:lnSpc>
              <a:spcBef>
                <a:spcPts val="0"/>
              </a:spcBef>
              <a:spcAft>
                <a:spcPts val="0"/>
              </a:spcAft>
              <a:buClr>
                <a:srgbClr val="000000"/>
              </a:buClr>
              <a:buSzPts val="750"/>
              <a:buFont typeface="Arial"/>
              <a:buNone/>
              <a:defRPr b="0" i="0" sz="750" u="none" cap="none" strike="noStrike">
                <a:solidFill>
                  <a:schemeClr val="lt1"/>
                </a:solidFill>
                <a:latin typeface="Garamond"/>
                <a:ea typeface="Garamond"/>
                <a:cs typeface="Garamond"/>
                <a:sym typeface="Garamond"/>
              </a:defRPr>
            </a:lvl2pPr>
            <a:lvl3pPr indent="0" lvl="2" marL="0" marR="0" algn="l">
              <a:lnSpc>
                <a:spcPct val="100000"/>
              </a:lnSpc>
              <a:spcBef>
                <a:spcPts val="0"/>
              </a:spcBef>
              <a:spcAft>
                <a:spcPts val="0"/>
              </a:spcAft>
              <a:buClr>
                <a:srgbClr val="000000"/>
              </a:buClr>
              <a:buSzPts val="750"/>
              <a:buFont typeface="Arial"/>
              <a:buNone/>
              <a:defRPr b="0" i="0" sz="750" u="none" cap="none" strike="noStrike">
                <a:solidFill>
                  <a:schemeClr val="lt1"/>
                </a:solidFill>
                <a:latin typeface="Garamond"/>
                <a:ea typeface="Garamond"/>
                <a:cs typeface="Garamond"/>
                <a:sym typeface="Garamond"/>
              </a:defRPr>
            </a:lvl3pPr>
            <a:lvl4pPr indent="0" lvl="3" marL="0" marR="0" algn="l">
              <a:lnSpc>
                <a:spcPct val="100000"/>
              </a:lnSpc>
              <a:spcBef>
                <a:spcPts val="0"/>
              </a:spcBef>
              <a:spcAft>
                <a:spcPts val="0"/>
              </a:spcAft>
              <a:buClr>
                <a:srgbClr val="000000"/>
              </a:buClr>
              <a:buSzPts val="750"/>
              <a:buFont typeface="Arial"/>
              <a:buNone/>
              <a:defRPr b="0" i="0" sz="750" u="none" cap="none" strike="noStrike">
                <a:solidFill>
                  <a:schemeClr val="lt1"/>
                </a:solidFill>
                <a:latin typeface="Garamond"/>
                <a:ea typeface="Garamond"/>
                <a:cs typeface="Garamond"/>
                <a:sym typeface="Garamond"/>
              </a:defRPr>
            </a:lvl4pPr>
            <a:lvl5pPr indent="0" lvl="4" marL="0" marR="0" algn="l">
              <a:lnSpc>
                <a:spcPct val="100000"/>
              </a:lnSpc>
              <a:spcBef>
                <a:spcPts val="0"/>
              </a:spcBef>
              <a:spcAft>
                <a:spcPts val="0"/>
              </a:spcAft>
              <a:buClr>
                <a:srgbClr val="000000"/>
              </a:buClr>
              <a:buSzPts val="750"/>
              <a:buFont typeface="Arial"/>
              <a:buNone/>
              <a:defRPr b="0" i="0" sz="750" u="none" cap="none" strike="noStrike">
                <a:solidFill>
                  <a:schemeClr val="lt1"/>
                </a:solidFill>
                <a:latin typeface="Garamond"/>
                <a:ea typeface="Garamond"/>
                <a:cs typeface="Garamond"/>
                <a:sym typeface="Garamond"/>
              </a:defRPr>
            </a:lvl5pPr>
            <a:lvl6pPr indent="0" lvl="5" marL="0" marR="0" algn="l">
              <a:lnSpc>
                <a:spcPct val="100000"/>
              </a:lnSpc>
              <a:spcBef>
                <a:spcPts val="0"/>
              </a:spcBef>
              <a:spcAft>
                <a:spcPts val="0"/>
              </a:spcAft>
              <a:buClr>
                <a:srgbClr val="000000"/>
              </a:buClr>
              <a:buSzPts val="750"/>
              <a:buFont typeface="Arial"/>
              <a:buNone/>
              <a:defRPr b="0" i="0" sz="750" u="none" cap="none" strike="noStrike">
                <a:solidFill>
                  <a:schemeClr val="lt1"/>
                </a:solidFill>
                <a:latin typeface="Garamond"/>
                <a:ea typeface="Garamond"/>
                <a:cs typeface="Garamond"/>
                <a:sym typeface="Garamond"/>
              </a:defRPr>
            </a:lvl6pPr>
            <a:lvl7pPr indent="0" lvl="6" marL="0" marR="0" algn="l">
              <a:lnSpc>
                <a:spcPct val="100000"/>
              </a:lnSpc>
              <a:spcBef>
                <a:spcPts val="0"/>
              </a:spcBef>
              <a:spcAft>
                <a:spcPts val="0"/>
              </a:spcAft>
              <a:buClr>
                <a:srgbClr val="000000"/>
              </a:buClr>
              <a:buSzPts val="750"/>
              <a:buFont typeface="Arial"/>
              <a:buNone/>
              <a:defRPr b="0" i="0" sz="750" u="none" cap="none" strike="noStrike">
                <a:solidFill>
                  <a:schemeClr val="lt1"/>
                </a:solidFill>
                <a:latin typeface="Garamond"/>
                <a:ea typeface="Garamond"/>
                <a:cs typeface="Garamond"/>
                <a:sym typeface="Garamond"/>
              </a:defRPr>
            </a:lvl7pPr>
            <a:lvl8pPr indent="0" lvl="7" marL="0" marR="0" algn="l">
              <a:lnSpc>
                <a:spcPct val="100000"/>
              </a:lnSpc>
              <a:spcBef>
                <a:spcPts val="0"/>
              </a:spcBef>
              <a:spcAft>
                <a:spcPts val="0"/>
              </a:spcAft>
              <a:buClr>
                <a:srgbClr val="000000"/>
              </a:buClr>
              <a:buSzPts val="750"/>
              <a:buFont typeface="Arial"/>
              <a:buNone/>
              <a:defRPr b="0" i="0" sz="750" u="none" cap="none" strike="noStrike">
                <a:solidFill>
                  <a:schemeClr val="lt1"/>
                </a:solidFill>
                <a:latin typeface="Garamond"/>
                <a:ea typeface="Garamond"/>
                <a:cs typeface="Garamond"/>
                <a:sym typeface="Garamond"/>
              </a:defRPr>
            </a:lvl8pPr>
            <a:lvl9pPr indent="0" lvl="8" marL="0" marR="0" algn="l">
              <a:lnSpc>
                <a:spcPct val="100000"/>
              </a:lnSpc>
              <a:spcBef>
                <a:spcPts val="0"/>
              </a:spcBef>
              <a:spcAft>
                <a:spcPts val="0"/>
              </a:spcAft>
              <a:buClr>
                <a:srgbClr val="000000"/>
              </a:buClr>
              <a:buSzPts val="750"/>
              <a:buFont typeface="Arial"/>
              <a:buNone/>
              <a:defRPr b="0" i="0" sz="750" u="none" cap="none" strike="noStrike">
                <a:solidFill>
                  <a:schemeClr val="lt1"/>
                </a:solidFill>
                <a:latin typeface="Garamond"/>
                <a:ea typeface="Garamond"/>
                <a:cs typeface="Garamond"/>
                <a:sym typeface="Garamond"/>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line">
  <p:cSld name="Keyline">
    <p:spTree>
      <p:nvGrpSpPr>
        <p:cNvPr id="245" name="Shape 245"/>
        <p:cNvGrpSpPr/>
        <p:nvPr/>
      </p:nvGrpSpPr>
      <p:grpSpPr>
        <a:xfrm>
          <a:off x="0" y="0"/>
          <a:ext cx="0" cy="0"/>
          <a:chOff x="0" y="0"/>
          <a:chExt cx="0" cy="0"/>
        </a:xfrm>
      </p:grpSpPr>
      <p:sp>
        <p:nvSpPr>
          <p:cNvPr id="246" name="Google Shape;246;p44"/>
          <p:cNvSpPr txBox="1"/>
          <p:nvPr>
            <p:ph type="title"/>
          </p:nvPr>
        </p:nvSpPr>
        <p:spPr>
          <a:xfrm>
            <a:off x="225593" y="118975"/>
            <a:ext cx="4355141" cy="61524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3"/>
              </a:buClr>
              <a:buSzPts val="2200"/>
              <a:buFont typeface="Montserrat"/>
              <a:buNone/>
              <a:defRPr b="1" i="0" sz="1567" u="none" cap="none" strike="noStrike">
                <a:solidFill>
                  <a:schemeClr val="accent3"/>
                </a:solidFill>
                <a:latin typeface="Montserrat"/>
                <a:ea typeface="Montserrat"/>
                <a:cs typeface="Montserrat"/>
                <a:sym typeface="Montserrat"/>
              </a:defRPr>
            </a:lvl1pPr>
            <a:lvl2pPr lvl="1" algn="l">
              <a:lnSpc>
                <a:spcPct val="100000"/>
              </a:lnSpc>
              <a:spcBef>
                <a:spcPts val="0"/>
              </a:spcBef>
              <a:spcAft>
                <a:spcPts val="0"/>
              </a:spcAft>
              <a:buClr>
                <a:schemeClr val="lt2"/>
              </a:buClr>
              <a:buSzPts val="1400"/>
              <a:buNone/>
              <a:defRPr sz="1282"/>
            </a:lvl2pPr>
            <a:lvl3pPr lvl="2" algn="l">
              <a:lnSpc>
                <a:spcPct val="100000"/>
              </a:lnSpc>
              <a:spcBef>
                <a:spcPts val="0"/>
              </a:spcBef>
              <a:spcAft>
                <a:spcPts val="0"/>
              </a:spcAft>
              <a:buClr>
                <a:schemeClr val="lt2"/>
              </a:buClr>
              <a:buSzPts val="1400"/>
              <a:buNone/>
              <a:defRPr sz="1282"/>
            </a:lvl3pPr>
            <a:lvl4pPr lvl="3" algn="l">
              <a:lnSpc>
                <a:spcPct val="100000"/>
              </a:lnSpc>
              <a:spcBef>
                <a:spcPts val="0"/>
              </a:spcBef>
              <a:spcAft>
                <a:spcPts val="0"/>
              </a:spcAft>
              <a:buClr>
                <a:schemeClr val="lt2"/>
              </a:buClr>
              <a:buSzPts val="1400"/>
              <a:buNone/>
              <a:defRPr sz="1282"/>
            </a:lvl4pPr>
            <a:lvl5pPr lvl="4" algn="l">
              <a:lnSpc>
                <a:spcPct val="100000"/>
              </a:lnSpc>
              <a:spcBef>
                <a:spcPts val="0"/>
              </a:spcBef>
              <a:spcAft>
                <a:spcPts val="0"/>
              </a:spcAft>
              <a:buClr>
                <a:schemeClr val="lt2"/>
              </a:buClr>
              <a:buSzPts val="1400"/>
              <a:buNone/>
              <a:defRPr sz="1282"/>
            </a:lvl5pPr>
            <a:lvl6pPr lvl="5" algn="l">
              <a:lnSpc>
                <a:spcPct val="100000"/>
              </a:lnSpc>
              <a:spcBef>
                <a:spcPts val="0"/>
              </a:spcBef>
              <a:spcAft>
                <a:spcPts val="0"/>
              </a:spcAft>
              <a:buClr>
                <a:schemeClr val="lt2"/>
              </a:buClr>
              <a:buSzPts val="1400"/>
              <a:buNone/>
              <a:defRPr sz="1282"/>
            </a:lvl6pPr>
            <a:lvl7pPr lvl="6" algn="l">
              <a:lnSpc>
                <a:spcPct val="100000"/>
              </a:lnSpc>
              <a:spcBef>
                <a:spcPts val="0"/>
              </a:spcBef>
              <a:spcAft>
                <a:spcPts val="0"/>
              </a:spcAft>
              <a:buClr>
                <a:schemeClr val="lt2"/>
              </a:buClr>
              <a:buSzPts val="1400"/>
              <a:buNone/>
              <a:defRPr sz="1282"/>
            </a:lvl7pPr>
            <a:lvl8pPr lvl="7" algn="l">
              <a:lnSpc>
                <a:spcPct val="100000"/>
              </a:lnSpc>
              <a:spcBef>
                <a:spcPts val="0"/>
              </a:spcBef>
              <a:spcAft>
                <a:spcPts val="0"/>
              </a:spcAft>
              <a:buClr>
                <a:schemeClr val="lt2"/>
              </a:buClr>
              <a:buSzPts val="1400"/>
              <a:buNone/>
              <a:defRPr sz="1282"/>
            </a:lvl8pPr>
            <a:lvl9pPr lvl="8" algn="l">
              <a:lnSpc>
                <a:spcPct val="100000"/>
              </a:lnSpc>
              <a:spcBef>
                <a:spcPts val="0"/>
              </a:spcBef>
              <a:spcAft>
                <a:spcPts val="0"/>
              </a:spcAft>
              <a:buClr>
                <a:schemeClr val="lt2"/>
              </a:buClr>
              <a:buSzPts val="1400"/>
              <a:buNone/>
              <a:defRPr sz="1282"/>
            </a:lvl9pPr>
          </a:lstStyle>
          <a:p/>
        </p:txBody>
      </p:sp>
      <p:sp>
        <p:nvSpPr>
          <p:cNvPr id="247" name="Google Shape;247;p44"/>
          <p:cNvSpPr txBox="1"/>
          <p:nvPr>
            <p:ph idx="1" type="body"/>
          </p:nvPr>
        </p:nvSpPr>
        <p:spPr>
          <a:xfrm>
            <a:off x="225589" y="738862"/>
            <a:ext cx="8669052" cy="357397"/>
          </a:xfrm>
          <a:prstGeom prst="rect">
            <a:avLst/>
          </a:prstGeom>
          <a:noFill/>
          <a:ln>
            <a:noFill/>
          </a:ln>
        </p:spPr>
        <p:txBody>
          <a:bodyPr anchorCtr="0" anchor="t" bIns="91425" lIns="91425" spcFirstLastPara="1" rIns="91425" wrap="square" tIns="91425">
            <a:noAutofit/>
          </a:bodyPr>
          <a:lstStyle>
            <a:lvl1pPr indent="-228600" lvl="0" marL="457200" marR="0" algn="l">
              <a:lnSpc>
                <a:spcPct val="130000"/>
              </a:lnSpc>
              <a:spcBef>
                <a:spcPts val="214"/>
              </a:spcBef>
              <a:spcAft>
                <a:spcPts val="0"/>
              </a:spcAft>
              <a:buClr>
                <a:schemeClr val="dk1"/>
              </a:buClr>
              <a:buSzPts val="1700"/>
              <a:buFont typeface="Arial"/>
              <a:buNone/>
              <a:defRPr b="0" i="0" sz="1211" u="none" cap="none" strike="noStrike">
                <a:solidFill>
                  <a:schemeClr val="dk1"/>
                </a:solidFill>
                <a:latin typeface="Montserrat"/>
                <a:ea typeface="Montserrat"/>
                <a:cs typeface="Montserrat"/>
                <a:sym typeface="Montserrat"/>
              </a:defRPr>
            </a:lvl1pPr>
            <a:lvl2pPr indent="-311150" lvl="1" marL="914400" marR="0" algn="l">
              <a:lnSpc>
                <a:spcPct val="130000"/>
              </a:lnSpc>
              <a:spcBef>
                <a:spcPts val="214"/>
              </a:spcBef>
              <a:spcAft>
                <a:spcPts val="0"/>
              </a:spcAft>
              <a:buClr>
                <a:schemeClr val="dk1"/>
              </a:buClr>
              <a:buSzPts val="1300"/>
              <a:buFont typeface="Arial"/>
              <a:buChar char="•"/>
              <a:defRPr b="0" i="0" sz="926" u="none" cap="none" strike="noStrike">
                <a:solidFill>
                  <a:schemeClr val="dk1"/>
                </a:solidFill>
                <a:latin typeface="Calibri"/>
                <a:ea typeface="Calibri"/>
                <a:cs typeface="Calibri"/>
                <a:sym typeface="Calibri"/>
              </a:defRPr>
            </a:lvl2pPr>
            <a:lvl3pPr indent="-311150" lvl="2" marL="1371600" marR="0" algn="l">
              <a:lnSpc>
                <a:spcPct val="130000"/>
              </a:lnSpc>
              <a:spcBef>
                <a:spcPts val="214"/>
              </a:spcBef>
              <a:spcAft>
                <a:spcPts val="0"/>
              </a:spcAft>
              <a:buClr>
                <a:schemeClr val="dk1"/>
              </a:buClr>
              <a:buSzPts val="1300"/>
              <a:buFont typeface="Arial"/>
              <a:buChar char="•"/>
              <a:defRPr b="0" i="0" sz="926" u="none" cap="none" strike="noStrike">
                <a:solidFill>
                  <a:schemeClr val="dk1"/>
                </a:solidFill>
                <a:latin typeface="Calibri"/>
                <a:ea typeface="Calibri"/>
                <a:cs typeface="Calibri"/>
                <a:sym typeface="Calibri"/>
              </a:defRPr>
            </a:lvl3pPr>
            <a:lvl4pPr indent="-311150" lvl="3" marL="1828800" marR="0" algn="l">
              <a:lnSpc>
                <a:spcPct val="130000"/>
              </a:lnSpc>
              <a:spcBef>
                <a:spcPts val="214"/>
              </a:spcBef>
              <a:spcAft>
                <a:spcPts val="0"/>
              </a:spcAft>
              <a:buClr>
                <a:schemeClr val="dk1"/>
              </a:buClr>
              <a:buSzPts val="1300"/>
              <a:buFont typeface="Arial"/>
              <a:buChar char="•"/>
              <a:defRPr b="0" i="0" sz="926" u="none" cap="none" strike="noStrike">
                <a:solidFill>
                  <a:schemeClr val="dk1"/>
                </a:solidFill>
                <a:latin typeface="Calibri"/>
                <a:ea typeface="Calibri"/>
                <a:cs typeface="Calibri"/>
                <a:sym typeface="Calibri"/>
              </a:defRPr>
            </a:lvl4pPr>
            <a:lvl5pPr indent="-311150" lvl="4" marL="2286000" marR="0" algn="l">
              <a:lnSpc>
                <a:spcPct val="100000"/>
              </a:lnSpc>
              <a:spcBef>
                <a:spcPts val="214"/>
              </a:spcBef>
              <a:spcAft>
                <a:spcPts val="0"/>
              </a:spcAft>
              <a:buClr>
                <a:schemeClr val="dk1"/>
              </a:buClr>
              <a:buSzPts val="1300"/>
              <a:buFont typeface="Arial"/>
              <a:buChar char="»"/>
              <a:defRPr b="0" i="0" sz="926" u="none" cap="none" strike="noStrike">
                <a:solidFill>
                  <a:schemeClr val="dk1"/>
                </a:solidFill>
                <a:latin typeface="Calibri"/>
                <a:ea typeface="Calibri"/>
                <a:cs typeface="Calibri"/>
                <a:sym typeface="Calibri"/>
              </a:defRPr>
            </a:lvl5pPr>
            <a:lvl6pPr indent="-361950" lvl="5" marL="2743200" marR="0" algn="l">
              <a:lnSpc>
                <a:spcPct val="100000"/>
              </a:lnSpc>
              <a:spcBef>
                <a:spcPts val="285"/>
              </a:spcBef>
              <a:spcAft>
                <a:spcPts val="0"/>
              </a:spcAft>
              <a:buClr>
                <a:schemeClr val="dk1"/>
              </a:buClr>
              <a:buSzPts val="2100"/>
              <a:buFont typeface="Arial"/>
              <a:buChar char="•"/>
              <a:defRPr b="0" i="0" sz="1495" u="none" cap="none" strike="noStrike">
                <a:solidFill>
                  <a:schemeClr val="dk1"/>
                </a:solidFill>
                <a:latin typeface="Montserrat"/>
                <a:ea typeface="Montserrat"/>
                <a:cs typeface="Montserrat"/>
                <a:sym typeface="Montserrat"/>
              </a:defRPr>
            </a:lvl6pPr>
            <a:lvl7pPr indent="-361950" lvl="6" marL="3200400" marR="0" algn="l">
              <a:lnSpc>
                <a:spcPct val="100000"/>
              </a:lnSpc>
              <a:spcBef>
                <a:spcPts val="285"/>
              </a:spcBef>
              <a:spcAft>
                <a:spcPts val="0"/>
              </a:spcAft>
              <a:buClr>
                <a:schemeClr val="dk1"/>
              </a:buClr>
              <a:buSzPts val="2100"/>
              <a:buFont typeface="Arial"/>
              <a:buChar char="•"/>
              <a:defRPr b="0" i="0" sz="1495" u="none" cap="none" strike="noStrike">
                <a:solidFill>
                  <a:schemeClr val="dk1"/>
                </a:solidFill>
                <a:latin typeface="Montserrat"/>
                <a:ea typeface="Montserrat"/>
                <a:cs typeface="Montserrat"/>
                <a:sym typeface="Montserrat"/>
              </a:defRPr>
            </a:lvl7pPr>
            <a:lvl8pPr indent="-361950" lvl="7" marL="3657600" marR="0" algn="l">
              <a:lnSpc>
                <a:spcPct val="100000"/>
              </a:lnSpc>
              <a:spcBef>
                <a:spcPts val="285"/>
              </a:spcBef>
              <a:spcAft>
                <a:spcPts val="0"/>
              </a:spcAft>
              <a:buClr>
                <a:schemeClr val="dk1"/>
              </a:buClr>
              <a:buSzPts val="2100"/>
              <a:buFont typeface="Arial"/>
              <a:buChar char="•"/>
              <a:defRPr b="0" i="0" sz="1495" u="none" cap="none" strike="noStrike">
                <a:solidFill>
                  <a:schemeClr val="dk1"/>
                </a:solidFill>
                <a:latin typeface="Montserrat"/>
                <a:ea typeface="Montserrat"/>
                <a:cs typeface="Montserrat"/>
                <a:sym typeface="Montserrat"/>
              </a:defRPr>
            </a:lvl8pPr>
            <a:lvl9pPr indent="-361950" lvl="8" marL="4114800" marR="0" algn="l">
              <a:lnSpc>
                <a:spcPct val="100000"/>
              </a:lnSpc>
              <a:spcBef>
                <a:spcPts val="285"/>
              </a:spcBef>
              <a:spcAft>
                <a:spcPts val="0"/>
              </a:spcAft>
              <a:buClr>
                <a:schemeClr val="dk1"/>
              </a:buClr>
              <a:buSzPts val="2100"/>
              <a:buFont typeface="Arial"/>
              <a:buChar char="•"/>
              <a:defRPr b="0" i="0" sz="1495" u="none" cap="none" strike="noStrike">
                <a:solidFill>
                  <a:schemeClr val="dk1"/>
                </a:solidFill>
                <a:latin typeface="Montserrat"/>
                <a:ea typeface="Montserrat"/>
                <a:cs typeface="Montserrat"/>
                <a:sym typeface="Montserrat"/>
              </a:defRPr>
            </a:lvl9pPr>
          </a:lstStyle>
          <a:p/>
        </p:txBody>
      </p:sp>
      <p:sp>
        <p:nvSpPr>
          <p:cNvPr id="248" name="Google Shape;248;p44"/>
          <p:cNvSpPr txBox="1"/>
          <p:nvPr>
            <p:ph idx="12" type="sldNum"/>
          </p:nvPr>
        </p:nvSpPr>
        <p:spPr>
          <a:xfrm>
            <a:off x="225588" y="4744403"/>
            <a:ext cx="350983" cy="27002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100"/>
              <a:buFont typeface="Arial"/>
              <a:buNone/>
              <a:defRPr b="0" i="0" sz="783" u="none" cap="none" strike="noStrike">
                <a:solidFill>
                  <a:srgbClr val="888888"/>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1100"/>
              <a:buFont typeface="Arial"/>
              <a:buNone/>
              <a:defRPr b="0" i="0" sz="783" u="none" cap="none" strike="noStrike">
                <a:solidFill>
                  <a:srgbClr val="888888"/>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1100"/>
              <a:buFont typeface="Arial"/>
              <a:buNone/>
              <a:defRPr b="0" i="0" sz="783" u="none" cap="none" strike="noStrike">
                <a:solidFill>
                  <a:srgbClr val="888888"/>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1100"/>
              <a:buFont typeface="Arial"/>
              <a:buNone/>
              <a:defRPr b="0" i="0" sz="783" u="none" cap="none" strike="noStrike">
                <a:solidFill>
                  <a:srgbClr val="888888"/>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1100"/>
              <a:buFont typeface="Arial"/>
              <a:buNone/>
              <a:defRPr b="0" i="0" sz="783" u="none" cap="none" strike="noStrike">
                <a:solidFill>
                  <a:srgbClr val="888888"/>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1100"/>
              <a:buFont typeface="Arial"/>
              <a:buNone/>
              <a:defRPr b="0" i="0" sz="783" u="none" cap="none" strike="noStrike">
                <a:solidFill>
                  <a:srgbClr val="888888"/>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1100"/>
              <a:buFont typeface="Arial"/>
              <a:buNone/>
              <a:defRPr b="0" i="0" sz="783" u="none" cap="none" strike="noStrike">
                <a:solidFill>
                  <a:srgbClr val="888888"/>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1100"/>
              <a:buFont typeface="Arial"/>
              <a:buNone/>
              <a:defRPr b="0" i="0" sz="783" u="none" cap="none" strike="noStrike">
                <a:solidFill>
                  <a:srgbClr val="888888"/>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1100"/>
              <a:buFont typeface="Arial"/>
              <a:buNone/>
              <a:defRPr b="0" i="0" sz="783" u="none" cap="none" strike="noStrike">
                <a:solidFill>
                  <a:srgbClr val="888888"/>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249" name="Google Shape;249;p44"/>
          <p:cNvSpPr txBox="1"/>
          <p:nvPr>
            <p:ph idx="2" type="body"/>
          </p:nvPr>
        </p:nvSpPr>
        <p:spPr>
          <a:xfrm>
            <a:off x="646673" y="4742217"/>
            <a:ext cx="5048990" cy="270024"/>
          </a:xfrm>
          <a:prstGeom prst="rect">
            <a:avLst/>
          </a:prstGeom>
          <a:noFill/>
          <a:ln>
            <a:noFill/>
          </a:ln>
        </p:spPr>
        <p:txBody>
          <a:bodyPr anchorCtr="0" anchor="ctr" bIns="91425" lIns="91425" spcFirstLastPara="1" rIns="91425" wrap="square" tIns="91425">
            <a:noAutofit/>
          </a:bodyPr>
          <a:lstStyle>
            <a:lvl1pPr indent="-228600" lvl="0" marL="457200" marR="0" algn="l">
              <a:lnSpc>
                <a:spcPct val="130000"/>
              </a:lnSpc>
              <a:spcBef>
                <a:spcPts val="0"/>
              </a:spcBef>
              <a:spcAft>
                <a:spcPts val="0"/>
              </a:spcAft>
              <a:buClr>
                <a:schemeClr val="dk1"/>
              </a:buClr>
              <a:buSzPts val="1000"/>
              <a:buFont typeface="Arial"/>
              <a:buNone/>
              <a:defRPr b="0" i="0" sz="712" u="none" cap="none" strike="noStrike">
                <a:solidFill>
                  <a:schemeClr val="accent3"/>
                </a:solidFill>
                <a:latin typeface="Montserrat"/>
                <a:ea typeface="Montserrat"/>
                <a:cs typeface="Montserrat"/>
                <a:sym typeface="Montserrat"/>
              </a:defRPr>
            </a:lvl1pPr>
            <a:lvl2pPr indent="-228600" lvl="1" marL="914400" marR="0" algn="l">
              <a:lnSpc>
                <a:spcPct val="130000"/>
              </a:lnSpc>
              <a:spcBef>
                <a:spcPts val="214"/>
              </a:spcBef>
              <a:spcAft>
                <a:spcPts val="0"/>
              </a:spcAft>
              <a:buClr>
                <a:schemeClr val="dk1"/>
              </a:buClr>
              <a:buSzPts val="1000"/>
              <a:buFont typeface="Arial"/>
              <a:buNone/>
              <a:defRPr b="0" i="0" sz="712" u="none" cap="none" strike="noStrike">
                <a:solidFill>
                  <a:schemeClr val="accent3"/>
                </a:solidFill>
                <a:latin typeface="Montserrat"/>
                <a:ea typeface="Montserrat"/>
                <a:cs typeface="Montserrat"/>
                <a:sym typeface="Montserrat"/>
              </a:defRPr>
            </a:lvl2pPr>
            <a:lvl3pPr indent="-228600" lvl="2" marL="1371600" marR="0" algn="l">
              <a:lnSpc>
                <a:spcPct val="130000"/>
              </a:lnSpc>
              <a:spcBef>
                <a:spcPts val="214"/>
              </a:spcBef>
              <a:spcAft>
                <a:spcPts val="0"/>
              </a:spcAft>
              <a:buClr>
                <a:schemeClr val="dk1"/>
              </a:buClr>
              <a:buSzPts val="1000"/>
              <a:buFont typeface="Arial"/>
              <a:buNone/>
              <a:defRPr b="0" i="0" sz="712" u="none" cap="none" strike="noStrike">
                <a:solidFill>
                  <a:schemeClr val="accent3"/>
                </a:solidFill>
                <a:latin typeface="Montserrat"/>
                <a:ea typeface="Montserrat"/>
                <a:cs typeface="Montserrat"/>
                <a:sym typeface="Montserrat"/>
              </a:defRPr>
            </a:lvl3pPr>
            <a:lvl4pPr indent="-228600" lvl="3" marL="1828800" marR="0" algn="l">
              <a:lnSpc>
                <a:spcPct val="130000"/>
              </a:lnSpc>
              <a:spcBef>
                <a:spcPts val="214"/>
              </a:spcBef>
              <a:spcAft>
                <a:spcPts val="0"/>
              </a:spcAft>
              <a:buClr>
                <a:schemeClr val="dk1"/>
              </a:buClr>
              <a:buSzPts val="1000"/>
              <a:buFont typeface="Arial"/>
              <a:buNone/>
              <a:defRPr b="0" i="0" sz="712" u="none" cap="none" strike="noStrike">
                <a:solidFill>
                  <a:schemeClr val="accent3"/>
                </a:solidFill>
                <a:latin typeface="Montserrat"/>
                <a:ea typeface="Montserrat"/>
                <a:cs typeface="Montserrat"/>
                <a:sym typeface="Montserrat"/>
              </a:defRPr>
            </a:lvl4pPr>
            <a:lvl5pPr indent="-228600" lvl="4" marL="2286000" marR="0" algn="l">
              <a:lnSpc>
                <a:spcPct val="100000"/>
              </a:lnSpc>
              <a:spcBef>
                <a:spcPts val="214"/>
              </a:spcBef>
              <a:spcAft>
                <a:spcPts val="0"/>
              </a:spcAft>
              <a:buClr>
                <a:schemeClr val="accent3"/>
              </a:buClr>
              <a:buSzPts val="1000"/>
              <a:buFont typeface="Arial"/>
              <a:buNone/>
              <a:defRPr b="0" i="0" sz="712" u="none" cap="none" strike="noStrike">
                <a:solidFill>
                  <a:schemeClr val="accent3"/>
                </a:solidFill>
                <a:latin typeface="Montserrat"/>
                <a:ea typeface="Montserrat"/>
                <a:cs typeface="Montserrat"/>
                <a:sym typeface="Montserrat"/>
              </a:defRPr>
            </a:lvl5pPr>
            <a:lvl6pPr indent="-361950" lvl="5" marL="2743200" marR="0" algn="l">
              <a:lnSpc>
                <a:spcPct val="100000"/>
              </a:lnSpc>
              <a:spcBef>
                <a:spcPts val="285"/>
              </a:spcBef>
              <a:spcAft>
                <a:spcPts val="0"/>
              </a:spcAft>
              <a:buClr>
                <a:schemeClr val="dk1"/>
              </a:buClr>
              <a:buSzPts val="2100"/>
              <a:buFont typeface="Arial"/>
              <a:buChar char="•"/>
              <a:defRPr b="0" i="0" sz="1495" u="none" cap="none" strike="noStrike">
                <a:solidFill>
                  <a:schemeClr val="dk1"/>
                </a:solidFill>
                <a:latin typeface="Montserrat"/>
                <a:ea typeface="Montserrat"/>
                <a:cs typeface="Montserrat"/>
                <a:sym typeface="Montserrat"/>
              </a:defRPr>
            </a:lvl6pPr>
            <a:lvl7pPr indent="-361950" lvl="6" marL="3200400" marR="0" algn="l">
              <a:lnSpc>
                <a:spcPct val="100000"/>
              </a:lnSpc>
              <a:spcBef>
                <a:spcPts val="285"/>
              </a:spcBef>
              <a:spcAft>
                <a:spcPts val="0"/>
              </a:spcAft>
              <a:buClr>
                <a:schemeClr val="dk1"/>
              </a:buClr>
              <a:buSzPts val="2100"/>
              <a:buFont typeface="Arial"/>
              <a:buChar char="•"/>
              <a:defRPr b="0" i="0" sz="1495" u="none" cap="none" strike="noStrike">
                <a:solidFill>
                  <a:schemeClr val="dk1"/>
                </a:solidFill>
                <a:latin typeface="Montserrat"/>
                <a:ea typeface="Montserrat"/>
                <a:cs typeface="Montserrat"/>
                <a:sym typeface="Montserrat"/>
              </a:defRPr>
            </a:lvl7pPr>
            <a:lvl8pPr indent="-361950" lvl="7" marL="3657600" marR="0" algn="l">
              <a:lnSpc>
                <a:spcPct val="100000"/>
              </a:lnSpc>
              <a:spcBef>
                <a:spcPts val="285"/>
              </a:spcBef>
              <a:spcAft>
                <a:spcPts val="0"/>
              </a:spcAft>
              <a:buClr>
                <a:schemeClr val="dk1"/>
              </a:buClr>
              <a:buSzPts val="2100"/>
              <a:buFont typeface="Arial"/>
              <a:buChar char="•"/>
              <a:defRPr b="0" i="0" sz="1495" u="none" cap="none" strike="noStrike">
                <a:solidFill>
                  <a:schemeClr val="dk1"/>
                </a:solidFill>
                <a:latin typeface="Montserrat"/>
                <a:ea typeface="Montserrat"/>
                <a:cs typeface="Montserrat"/>
                <a:sym typeface="Montserrat"/>
              </a:defRPr>
            </a:lvl8pPr>
            <a:lvl9pPr indent="-361950" lvl="8" marL="4114800" marR="0" algn="l">
              <a:lnSpc>
                <a:spcPct val="100000"/>
              </a:lnSpc>
              <a:spcBef>
                <a:spcPts val="285"/>
              </a:spcBef>
              <a:spcAft>
                <a:spcPts val="0"/>
              </a:spcAft>
              <a:buClr>
                <a:schemeClr val="dk1"/>
              </a:buClr>
              <a:buSzPts val="2100"/>
              <a:buFont typeface="Arial"/>
              <a:buChar char="•"/>
              <a:defRPr b="0" i="0" sz="1495"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54" name="Shape 254"/>
        <p:cNvGrpSpPr/>
        <p:nvPr/>
      </p:nvGrpSpPr>
      <p:grpSpPr>
        <a:xfrm>
          <a:off x="0" y="0"/>
          <a:ext cx="0" cy="0"/>
          <a:chOff x="0" y="0"/>
          <a:chExt cx="0" cy="0"/>
        </a:xfrm>
      </p:grpSpPr>
      <p:sp>
        <p:nvSpPr>
          <p:cNvPr id="255" name="Google Shape;255;p46"/>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46"/>
          <p:cNvSpPr txBox="1"/>
          <p:nvPr>
            <p:ph type="title"/>
          </p:nvPr>
        </p:nvSpPr>
        <p:spPr>
          <a:xfrm>
            <a:off x="1037875" y="836000"/>
            <a:ext cx="70683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257" name="Google Shape;257;p46"/>
          <p:cNvSpPr txBox="1"/>
          <p:nvPr>
            <p:ph idx="1" type="body"/>
          </p:nvPr>
        </p:nvSpPr>
        <p:spPr>
          <a:xfrm>
            <a:off x="1037825" y="1353950"/>
            <a:ext cx="3302400" cy="31554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258" name="Google Shape;258;p46"/>
          <p:cNvSpPr txBox="1"/>
          <p:nvPr>
            <p:ph idx="2" type="body"/>
          </p:nvPr>
        </p:nvSpPr>
        <p:spPr>
          <a:xfrm>
            <a:off x="4803623" y="1353950"/>
            <a:ext cx="3302400" cy="31554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259" name="Google Shape;259;p46"/>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60" name="Shape 260"/>
        <p:cNvGrpSpPr/>
        <p:nvPr/>
      </p:nvGrpSpPr>
      <p:grpSpPr>
        <a:xfrm>
          <a:off x="0" y="0"/>
          <a:ext cx="0" cy="0"/>
          <a:chOff x="0" y="0"/>
          <a:chExt cx="0" cy="0"/>
        </a:xfrm>
      </p:grpSpPr>
      <p:sp>
        <p:nvSpPr>
          <p:cNvPr id="261" name="Google Shape;261;p47"/>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47"/>
          <p:cNvSpPr txBox="1"/>
          <p:nvPr>
            <p:ph type="title"/>
          </p:nvPr>
        </p:nvSpPr>
        <p:spPr>
          <a:xfrm>
            <a:off x="1037875" y="836000"/>
            <a:ext cx="70683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263" name="Google Shape;263;p47"/>
          <p:cNvSpPr txBox="1"/>
          <p:nvPr>
            <p:ph idx="1" type="body"/>
          </p:nvPr>
        </p:nvSpPr>
        <p:spPr>
          <a:xfrm>
            <a:off x="1037875" y="1353948"/>
            <a:ext cx="7068300" cy="30339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600"/>
              </a:spcBef>
              <a:spcAft>
                <a:spcPts val="0"/>
              </a:spcAft>
              <a:buSzPts val="2400"/>
              <a:buChar char="●"/>
              <a:defRPr/>
            </a:lvl1pPr>
            <a:lvl2pPr indent="-381000" lvl="1" marL="914400" algn="l">
              <a:lnSpc>
                <a:spcPct val="115000"/>
              </a:lnSpc>
              <a:spcBef>
                <a:spcPts val="0"/>
              </a:spcBef>
              <a:spcAft>
                <a:spcPts val="0"/>
              </a:spcAft>
              <a:buSzPts val="2400"/>
              <a:buChar char="○"/>
              <a:defRPr/>
            </a:lvl2pPr>
            <a:lvl3pPr indent="-381000" lvl="2" marL="1371600" algn="l">
              <a:lnSpc>
                <a:spcPct val="115000"/>
              </a:lnSpc>
              <a:spcBef>
                <a:spcPts val="0"/>
              </a:spcBef>
              <a:spcAft>
                <a:spcPts val="0"/>
              </a:spcAft>
              <a:buSzPts val="2400"/>
              <a:buChar char="■"/>
              <a:defRPr/>
            </a:lvl3pPr>
            <a:lvl4pPr indent="-381000" lvl="3" marL="1828800" algn="l">
              <a:lnSpc>
                <a:spcPct val="115000"/>
              </a:lnSpc>
              <a:spcBef>
                <a:spcPts val="0"/>
              </a:spcBef>
              <a:spcAft>
                <a:spcPts val="0"/>
              </a:spcAft>
              <a:buSzPts val="2400"/>
              <a:buChar char="●"/>
              <a:defRPr/>
            </a:lvl4pPr>
            <a:lvl5pPr indent="-381000" lvl="4" marL="2286000" algn="l">
              <a:lnSpc>
                <a:spcPct val="115000"/>
              </a:lnSpc>
              <a:spcBef>
                <a:spcPts val="0"/>
              </a:spcBef>
              <a:spcAft>
                <a:spcPts val="0"/>
              </a:spcAft>
              <a:buSzPts val="2400"/>
              <a:buChar char="○"/>
              <a:defRPr/>
            </a:lvl5pPr>
            <a:lvl6pPr indent="-381000" lvl="5" marL="2743200" algn="l">
              <a:lnSpc>
                <a:spcPct val="115000"/>
              </a:lnSpc>
              <a:spcBef>
                <a:spcPts val="0"/>
              </a:spcBef>
              <a:spcAft>
                <a:spcPts val="0"/>
              </a:spcAft>
              <a:buSzPts val="2400"/>
              <a:buChar char="■"/>
              <a:defRPr/>
            </a:lvl6pPr>
            <a:lvl7pPr indent="-381000" lvl="6" marL="3200400" algn="l">
              <a:lnSpc>
                <a:spcPct val="115000"/>
              </a:lnSpc>
              <a:spcBef>
                <a:spcPts val="0"/>
              </a:spcBef>
              <a:spcAft>
                <a:spcPts val="0"/>
              </a:spcAft>
              <a:buSzPts val="2400"/>
              <a:buChar char="●"/>
              <a:defRPr/>
            </a:lvl7pPr>
            <a:lvl8pPr indent="-381000" lvl="7" marL="3657600" algn="l">
              <a:lnSpc>
                <a:spcPct val="115000"/>
              </a:lnSpc>
              <a:spcBef>
                <a:spcPts val="0"/>
              </a:spcBef>
              <a:spcAft>
                <a:spcPts val="0"/>
              </a:spcAft>
              <a:buSzPts val="2400"/>
              <a:buChar char="○"/>
              <a:defRPr/>
            </a:lvl8pPr>
            <a:lvl9pPr indent="-381000" lvl="8" marL="4114800" algn="l">
              <a:lnSpc>
                <a:spcPct val="115000"/>
              </a:lnSpc>
              <a:spcBef>
                <a:spcPts val="0"/>
              </a:spcBef>
              <a:spcAft>
                <a:spcPts val="0"/>
              </a:spcAft>
              <a:buSzPts val="2400"/>
              <a:buChar char="■"/>
              <a:defRPr/>
            </a:lvl9pPr>
          </a:lstStyle>
          <a:p/>
        </p:txBody>
      </p:sp>
      <p:sp>
        <p:nvSpPr>
          <p:cNvPr id="264" name="Google Shape;264;p47"/>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type="blank">
  <p:cSld name="BLANK">
    <p:spTree>
      <p:nvGrpSpPr>
        <p:cNvPr id="265" name="Shape 265"/>
        <p:cNvGrpSpPr/>
        <p:nvPr/>
      </p:nvGrpSpPr>
      <p:grpSpPr>
        <a:xfrm>
          <a:off x="0" y="0"/>
          <a:ext cx="0" cy="0"/>
          <a:chOff x="0" y="0"/>
          <a:chExt cx="0" cy="0"/>
        </a:xfrm>
      </p:grpSpPr>
      <p:sp>
        <p:nvSpPr>
          <p:cNvPr id="266" name="Google Shape;266;p48"/>
          <p:cNvSpPr/>
          <p:nvPr/>
        </p:nvSpPr>
        <p:spPr>
          <a:xfrm>
            <a:off x="0" y="1455585"/>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294"/>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48"/>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68" name="Shape 268"/>
        <p:cNvGrpSpPr/>
        <p:nvPr/>
      </p:nvGrpSpPr>
      <p:grpSpPr>
        <a:xfrm>
          <a:off x="0" y="0"/>
          <a:ext cx="0" cy="0"/>
          <a:chOff x="0" y="0"/>
          <a:chExt cx="0" cy="0"/>
        </a:xfrm>
      </p:grpSpPr>
      <p:sp>
        <p:nvSpPr>
          <p:cNvPr id="269" name="Google Shape;269;p49"/>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49"/>
          <p:cNvSpPr txBox="1"/>
          <p:nvPr>
            <p:ph type="title"/>
          </p:nvPr>
        </p:nvSpPr>
        <p:spPr>
          <a:xfrm>
            <a:off x="1037875" y="836000"/>
            <a:ext cx="70683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271" name="Google Shape;271;p49"/>
          <p:cNvSpPr txBox="1"/>
          <p:nvPr>
            <p:ph idx="1" type="body"/>
          </p:nvPr>
        </p:nvSpPr>
        <p:spPr>
          <a:xfrm>
            <a:off x="1037875" y="1353950"/>
            <a:ext cx="2191800" cy="30300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272" name="Google Shape;272;p49"/>
          <p:cNvSpPr txBox="1"/>
          <p:nvPr>
            <p:ph idx="2" type="body"/>
          </p:nvPr>
        </p:nvSpPr>
        <p:spPr>
          <a:xfrm>
            <a:off x="3460026" y="1353950"/>
            <a:ext cx="2191800" cy="30300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273" name="Google Shape;273;p49"/>
          <p:cNvSpPr txBox="1"/>
          <p:nvPr>
            <p:ph idx="3" type="body"/>
          </p:nvPr>
        </p:nvSpPr>
        <p:spPr>
          <a:xfrm>
            <a:off x="5882177" y="1353950"/>
            <a:ext cx="2191800" cy="30300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274" name="Google Shape;274;p49"/>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5" name="Shape 275"/>
        <p:cNvGrpSpPr/>
        <p:nvPr/>
      </p:nvGrpSpPr>
      <p:grpSpPr>
        <a:xfrm>
          <a:off x="0" y="0"/>
          <a:ext cx="0" cy="0"/>
          <a:chOff x="0" y="0"/>
          <a:chExt cx="0" cy="0"/>
        </a:xfrm>
      </p:grpSpPr>
      <p:sp>
        <p:nvSpPr>
          <p:cNvPr id="276" name="Google Shape;276;p50"/>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 name="Google Shape;277;p50"/>
          <p:cNvSpPr txBox="1"/>
          <p:nvPr>
            <p:ph type="title"/>
          </p:nvPr>
        </p:nvSpPr>
        <p:spPr>
          <a:xfrm>
            <a:off x="1037875" y="836000"/>
            <a:ext cx="70683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278" name="Google Shape;278;p50"/>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1">
    <p:spTree>
      <p:nvGrpSpPr>
        <p:cNvPr id="279" name="Shape 279"/>
        <p:cNvGrpSpPr/>
        <p:nvPr/>
      </p:nvGrpSpPr>
      <p:grpSpPr>
        <a:xfrm>
          <a:off x="0" y="0"/>
          <a:ext cx="0" cy="0"/>
          <a:chOff x="0" y="0"/>
          <a:chExt cx="0" cy="0"/>
        </a:xfrm>
      </p:grpSpPr>
      <p:sp>
        <p:nvSpPr>
          <p:cNvPr id="280" name="Google Shape;280;p51"/>
          <p:cNvSpPr/>
          <p:nvPr/>
        </p:nvSpPr>
        <p:spPr>
          <a:xfrm>
            <a:off x="0" y="1455585"/>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13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51"/>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1.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39.xml"/><Relationship Id="rId11" Type="http://schemas.openxmlformats.org/officeDocument/2006/relationships/slideLayout" Target="../slideLayouts/slideLayout30.xml"/><Relationship Id="rId22" Type="http://schemas.openxmlformats.org/officeDocument/2006/relationships/slideLayout" Target="../slideLayouts/slideLayout41.xml"/><Relationship Id="rId10" Type="http://schemas.openxmlformats.org/officeDocument/2006/relationships/slideLayout" Target="../slideLayouts/slideLayout29.xml"/><Relationship Id="rId21" Type="http://schemas.openxmlformats.org/officeDocument/2006/relationships/slideLayout" Target="../slideLayouts/slideLayout40.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23" Type="http://schemas.openxmlformats.org/officeDocument/2006/relationships/theme" Target="../theme/theme3.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19" Type="http://schemas.openxmlformats.org/officeDocument/2006/relationships/slideLayout" Target="../slideLayouts/slideLayout38.xml"/><Relationship Id="rId6" Type="http://schemas.openxmlformats.org/officeDocument/2006/relationships/slideLayout" Target="../slideLayouts/slideLayout25.xml"/><Relationship Id="rId18" Type="http://schemas.openxmlformats.org/officeDocument/2006/relationships/slideLayout" Target="../slideLayouts/slideLayout37.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70C0"/>
            </a:gs>
            <a:gs pos="7000">
              <a:schemeClr val="lt1"/>
            </a:gs>
            <a:gs pos="19000">
              <a:schemeClr val="lt2"/>
            </a:gs>
            <a:gs pos="100000">
              <a:schemeClr val="lt2"/>
            </a:gs>
          </a:gsLst>
          <a:lin ang="2700006" scaled="0"/>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037875" y="836000"/>
            <a:ext cx="7068300" cy="3963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1pPr>
            <a:lvl2pPr lvl="1"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2pPr>
            <a:lvl3pPr lvl="2"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3pPr>
            <a:lvl4pPr lvl="3"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4pPr>
            <a:lvl5pPr lvl="4"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5pPr>
            <a:lvl6pPr lvl="5"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6pPr>
            <a:lvl7pPr lvl="6"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7pPr>
            <a:lvl8pPr lvl="7"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8pPr>
            <a:lvl9pPr lvl="8"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9pPr>
          </a:lstStyle>
          <a:p/>
        </p:txBody>
      </p:sp>
      <p:sp>
        <p:nvSpPr>
          <p:cNvPr id="52" name="Google Shape;52;p13"/>
          <p:cNvSpPr txBox="1"/>
          <p:nvPr>
            <p:ph idx="1" type="body"/>
          </p:nvPr>
        </p:nvSpPr>
        <p:spPr>
          <a:xfrm>
            <a:off x="1037875" y="1353948"/>
            <a:ext cx="7068300" cy="3033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600"/>
              </a:spcBef>
              <a:spcAft>
                <a:spcPts val="0"/>
              </a:spcAft>
              <a:buClr>
                <a:schemeClr val="accent1"/>
              </a:buClr>
              <a:buSzPts val="2400"/>
              <a:buFont typeface="Inter"/>
              <a:buChar char="●"/>
              <a:defRPr b="0" i="0" sz="2400" u="none" cap="none" strike="noStrike">
                <a:solidFill>
                  <a:schemeClr val="dk1"/>
                </a:solidFill>
                <a:latin typeface="Inter"/>
                <a:ea typeface="Inter"/>
                <a:cs typeface="Inter"/>
                <a:sym typeface="Inter"/>
              </a:defRPr>
            </a:lvl1pPr>
            <a:lvl2pPr indent="-381000" lvl="1" marL="914400" marR="0" rtl="0" algn="l">
              <a:lnSpc>
                <a:spcPct val="115000"/>
              </a:lnSpc>
              <a:spcBef>
                <a:spcPts val="0"/>
              </a:spcBef>
              <a:spcAft>
                <a:spcPts val="0"/>
              </a:spcAft>
              <a:buClr>
                <a:schemeClr val="accent1"/>
              </a:buClr>
              <a:buSzPts val="2400"/>
              <a:buFont typeface="Inter"/>
              <a:buChar char="○"/>
              <a:defRPr b="0" i="0" sz="2400" u="none" cap="none" strike="noStrike">
                <a:solidFill>
                  <a:schemeClr val="dk1"/>
                </a:solidFill>
                <a:latin typeface="Inter"/>
                <a:ea typeface="Inter"/>
                <a:cs typeface="Inter"/>
                <a:sym typeface="Inter"/>
              </a:defRPr>
            </a:lvl2pPr>
            <a:lvl3pPr indent="-381000" lvl="2" marL="1371600" marR="0" rtl="0" algn="l">
              <a:lnSpc>
                <a:spcPct val="115000"/>
              </a:lnSpc>
              <a:spcBef>
                <a:spcPts val="0"/>
              </a:spcBef>
              <a:spcAft>
                <a:spcPts val="0"/>
              </a:spcAft>
              <a:buClr>
                <a:schemeClr val="lt2"/>
              </a:buClr>
              <a:buSzPts val="2400"/>
              <a:buFont typeface="Inter"/>
              <a:buChar char="■"/>
              <a:defRPr b="0" i="0" sz="2400" u="none" cap="none" strike="noStrike">
                <a:solidFill>
                  <a:schemeClr val="dk1"/>
                </a:solidFill>
                <a:latin typeface="Inter"/>
                <a:ea typeface="Inter"/>
                <a:cs typeface="Inter"/>
                <a:sym typeface="Inter"/>
              </a:defRPr>
            </a:lvl3pPr>
            <a:lvl4pPr indent="-381000" lvl="3" marL="1828800" marR="0" rtl="0" algn="l">
              <a:lnSpc>
                <a:spcPct val="115000"/>
              </a:lnSpc>
              <a:spcBef>
                <a:spcPts val="0"/>
              </a:spcBef>
              <a:spcAft>
                <a:spcPts val="0"/>
              </a:spcAft>
              <a:buClr>
                <a:schemeClr val="dk1"/>
              </a:buClr>
              <a:buSzPts val="2400"/>
              <a:buFont typeface="Inter"/>
              <a:buChar char="●"/>
              <a:defRPr b="0" i="0" sz="2400" u="none" cap="none" strike="noStrike">
                <a:solidFill>
                  <a:schemeClr val="dk1"/>
                </a:solidFill>
                <a:latin typeface="Inter"/>
                <a:ea typeface="Inter"/>
                <a:cs typeface="Inter"/>
                <a:sym typeface="Inter"/>
              </a:defRPr>
            </a:lvl4pPr>
            <a:lvl5pPr indent="-381000" lvl="4" marL="2286000" marR="0" rtl="0" algn="l">
              <a:lnSpc>
                <a:spcPct val="115000"/>
              </a:lnSpc>
              <a:spcBef>
                <a:spcPts val="0"/>
              </a:spcBef>
              <a:spcAft>
                <a:spcPts val="0"/>
              </a:spcAft>
              <a:buClr>
                <a:schemeClr val="dk1"/>
              </a:buClr>
              <a:buSzPts val="2400"/>
              <a:buFont typeface="Inter"/>
              <a:buChar char="○"/>
              <a:defRPr b="0" i="0" sz="2400" u="none" cap="none" strike="noStrike">
                <a:solidFill>
                  <a:schemeClr val="dk1"/>
                </a:solidFill>
                <a:latin typeface="Inter"/>
                <a:ea typeface="Inter"/>
                <a:cs typeface="Inter"/>
                <a:sym typeface="Inter"/>
              </a:defRPr>
            </a:lvl5pPr>
            <a:lvl6pPr indent="-381000" lvl="5" marL="2743200" marR="0" rtl="0" algn="l">
              <a:lnSpc>
                <a:spcPct val="115000"/>
              </a:lnSpc>
              <a:spcBef>
                <a:spcPts val="0"/>
              </a:spcBef>
              <a:spcAft>
                <a:spcPts val="0"/>
              </a:spcAft>
              <a:buClr>
                <a:schemeClr val="dk1"/>
              </a:buClr>
              <a:buSzPts val="2400"/>
              <a:buFont typeface="Inter"/>
              <a:buChar char="■"/>
              <a:defRPr b="0" i="0" sz="2400" u="none" cap="none" strike="noStrike">
                <a:solidFill>
                  <a:schemeClr val="dk1"/>
                </a:solidFill>
                <a:latin typeface="Inter"/>
                <a:ea typeface="Inter"/>
                <a:cs typeface="Inter"/>
                <a:sym typeface="Inter"/>
              </a:defRPr>
            </a:lvl6pPr>
            <a:lvl7pPr indent="-381000" lvl="6" marL="3200400" marR="0" rtl="0" algn="l">
              <a:lnSpc>
                <a:spcPct val="115000"/>
              </a:lnSpc>
              <a:spcBef>
                <a:spcPts val="0"/>
              </a:spcBef>
              <a:spcAft>
                <a:spcPts val="0"/>
              </a:spcAft>
              <a:buClr>
                <a:schemeClr val="dk1"/>
              </a:buClr>
              <a:buSzPts val="2400"/>
              <a:buFont typeface="Inter"/>
              <a:buChar char="●"/>
              <a:defRPr b="0" i="0" sz="2400" u="none" cap="none" strike="noStrike">
                <a:solidFill>
                  <a:schemeClr val="dk1"/>
                </a:solidFill>
                <a:latin typeface="Inter"/>
                <a:ea typeface="Inter"/>
                <a:cs typeface="Inter"/>
                <a:sym typeface="Inter"/>
              </a:defRPr>
            </a:lvl7pPr>
            <a:lvl8pPr indent="-381000" lvl="7" marL="3657600" marR="0" rtl="0" algn="l">
              <a:lnSpc>
                <a:spcPct val="115000"/>
              </a:lnSpc>
              <a:spcBef>
                <a:spcPts val="0"/>
              </a:spcBef>
              <a:spcAft>
                <a:spcPts val="0"/>
              </a:spcAft>
              <a:buClr>
                <a:schemeClr val="dk1"/>
              </a:buClr>
              <a:buSzPts val="2400"/>
              <a:buFont typeface="Inter"/>
              <a:buChar char="○"/>
              <a:defRPr b="0" i="0" sz="2400" u="none" cap="none" strike="noStrike">
                <a:solidFill>
                  <a:schemeClr val="dk1"/>
                </a:solidFill>
                <a:latin typeface="Inter"/>
                <a:ea typeface="Inter"/>
                <a:cs typeface="Inter"/>
                <a:sym typeface="Inter"/>
              </a:defRPr>
            </a:lvl8pPr>
            <a:lvl9pPr indent="-381000" lvl="8" marL="4114800" marR="0" rtl="0" algn="l">
              <a:lnSpc>
                <a:spcPct val="115000"/>
              </a:lnSpc>
              <a:spcBef>
                <a:spcPts val="0"/>
              </a:spcBef>
              <a:spcAft>
                <a:spcPts val="0"/>
              </a:spcAft>
              <a:buClr>
                <a:schemeClr val="dk1"/>
              </a:buClr>
              <a:buSzPts val="2400"/>
              <a:buFont typeface="Inter"/>
              <a:buChar char="■"/>
              <a:defRPr b="0" i="0" sz="2400" u="none" cap="none" strike="noStrike">
                <a:solidFill>
                  <a:schemeClr val="dk1"/>
                </a:solidFill>
                <a:latin typeface="Inter"/>
                <a:ea typeface="Inter"/>
                <a:cs typeface="Inter"/>
                <a:sym typeface="Inter"/>
              </a:defRPr>
            </a:lvl9pPr>
          </a:lstStyle>
          <a:p/>
        </p:txBody>
      </p:sp>
      <p:sp>
        <p:nvSpPr>
          <p:cNvPr id="53" name="Google Shape;53;p13"/>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70C0"/>
            </a:gs>
            <a:gs pos="7000">
              <a:schemeClr val="lt1"/>
            </a:gs>
            <a:gs pos="19000">
              <a:schemeClr val="lt2"/>
            </a:gs>
            <a:gs pos="100000">
              <a:schemeClr val="lt2"/>
            </a:gs>
          </a:gsLst>
          <a:lin ang="2700006" scaled="0"/>
        </a:gradFill>
      </p:bgPr>
    </p:bg>
    <p:spTree>
      <p:nvGrpSpPr>
        <p:cNvPr id="98" name="Shape 98"/>
        <p:cNvGrpSpPr/>
        <p:nvPr/>
      </p:nvGrpSpPr>
      <p:grpSpPr>
        <a:xfrm>
          <a:off x="0" y="0"/>
          <a:ext cx="0" cy="0"/>
          <a:chOff x="0" y="0"/>
          <a:chExt cx="0" cy="0"/>
        </a:xfrm>
      </p:grpSpPr>
      <p:grpSp>
        <p:nvGrpSpPr>
          <p:cNvPr id="99" name="Google Shape;99;p24"/>
          <p:cNvGrpSpPr/>
          <p:nvPr/>
        </p:nvGrpSpPr>
        <p:grpSpPr>
          <a:xfrm>
            <a:off x="-11802" y="0"/>
            <a:ext cx="9172472" cy="5142161"/>
            <a:chOff x="-15736" y="0"/>
            <a:chExt cx="12229962" cy="6856214"/>
          </a:xfrm>
        </p:grpSpPr>
        <p:pic>
          <p:nvPicPr>
            <p:cNvPr descr="HD-PanelContent.png" id="100" name="Google Shape;100;p24"/>
            <p:cNvPicPr preferRelativeResize="0"/>
            <p:nvPr/>
          </p:nvPicPr>
          <p:blipFill rotWithShape="1">
            <a:blip r:embed="rId1">
              <a:alphaModFix/>
            </a:blip>
            <a:srcRect b="0" l="0" r="0" t="0"/>
            <a:stretch/>
          </p:blipFill>
          <p:spPr>
            <a:xfrm>
              <a:off x="0" y="0"/>
              <a:ext cx="12188825" cy="6856214"/>
            </a:xfrm>
            <a:prstGeom prst="rect">
              <a:avLst/>
            </a:prstGeom>
            <a:noFill/>
            <a:ln>
              <a:noFill/>
            </a:ln>
          </p:spPr>
        </p:pic>
        <p:sp>
          <p:nvSpPr>
            <p:cNvPr id="101" name="Google Shape;101;p24"/>
            <p:cNvSpPr/>
            <p:nvPr/>
          </p:nvSpPr>
          <p:spPr>
            <a:xfrm>
              <a:off x="608012" y="609600"/>
              <a:ext cx="10972800" cy="5638800"/>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DRibbonContent-UniformTrim.png" id="102" name="Google Shape;102;p24"/>
            <p:cNvPicPr preferRelativeResize="0"/>
            <p:nvPr/>
          </p:nvPicPr>
          <p:blipFill rotWithShape="1">
            <a:blip r:embed="rId2">
              <a:alphaModFix/>
            </a:blip>
            <a:srcRect b="0" l="0" r="0" t="0"/>
            <a:stretch/>
          </p:blipFill>
          <p:spPr>
            <a:xfrm>
              <a:off x="-15736" y="3153832"/>
              <a:ext cx="777240" cy="606425"/>
            </a:xfrm>
            <a:prstGeom prst="rect">
              <a:avLst/>
            </a:prstGeom>
            <a:noFill/>
            <a:ln>
              <a:noFill/>
            </a:ln>
          </p:spPr>
        </p:pic>
        <p:pic>
          <p:nvPicPr>
            <p:cNvPr descr="HDRibbonContent-UniformTrim.png" id="103" name="Google Shape;103;p24"/>
            <p:cNvPicPr preferRelativeResize="0"/>
            <p:nvPr/>
          </p:nvPicPr>
          <p:blipFill rotWithShape="1">
            <a:blip r:embed="rId2">
              <a:alphaModFix/>
            </a:blip>
            <a:srcRect b="0" l="0" r="0" t="0"/>
            <a:stretch/>
          </p:blipFill>
          <p:spPr>
            <a:xfrm>
              <a:off x="11436986" y="3153832"/>
              <a:ext cx="777240" cy="606425"/>
            </a:xfrm>
            <a:prstGeom prst="rect">
              <a:avLst/>
            </a:prstGeom>
            <a:noFill/>
            <a:ln>
              <a:noFill/>
            </a:ln>
          </p:spPr>
        </p:pic>
      </p:grpSp>
      <p:sp>
        <p:nvSpPr>
          <p:cNvPr id="104" name="Google Shape;104;p24"/>
          <p:cNvSpPr txBox="1"/>
          <p:nvPr>
            <p:ph type="title"/>
          </p:nvPr>
        </p:nvSpPr>
        <p:spPr>
          <a:xfrm>
            <a:off x="971552" y="736600"/>
            <a:ext cx="7200897" cy="9779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rgbClr val="FEFEFE"/>
              </a:buClr>
              <a:buSzPts val="3300"/>
              <a:buFont typeface="Garamond"/>
              <a:buNone/>
              <a:defRPr b="0" i="0" sz="3300" u="none" cap="none" strike="noStrike">
                <a:solidFill>
                  <a:srgbClr val="FEFEFE"/>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05" name="Google Shape;105;p24"/>
          <p:cNvSpPr txBox="1"/>
          <p:nvPr>
            <p:ph idx="1" type="body"/>
          </p:nvPr>
        </p:nvSpPr>
        <p:spPr>
          <a:xfrm>
            <a:off x="971551" y="1917700"/>
            <a:ext cx="7200897" cy="2489202"/>
          </a:xfrm>
          <a:prstGeom prst="rect">
            <a:avLst/>
          </a:prstGeom>
          <a:noFill/>
          <a:ln>
            <a:noFill/>
          </a:ln>
        </p:spPr>
        <p:txBody>
          <a:bodyPr anchorCtr="0" anchor="t" bIns="45700" lIns="91425" spcFirstLastPara="1" rIns="91425" wrap="square" tIns="45700">
            <a:normAutofit/>
          </a:bodyPr>
          <a:lstStyle>
            <a:lvl1pPr indent="-360045" lvl="0" marL="457200" marR="0" rtl="0" algn="l">
              <a:spcBef>
                <a:spcPts val="360"/>
              </a:spcBef>
              <a:spcAft>
                <a:spcPts val="0"/>
              </a:spcAft>
              <a:buClr>
                <a:schemeClr val="accent1"/>
              </a:buClr>
              <a:buSzPts val="2070"/>
              <a:buFont typeface="Arial"/>
              <a:buChar char="•"/>
              <a:defRPr b="0" i="0" sz="1800" u="none" cap="none" strike="noStrike">
                <a:solidFill>
                  <a:srgbClr val="FEFEFE"/>
                </a:solidFill>
                <a:latin typeface="Garamond"/>
                <a:ea typeface="Garamond"/>
                <a:cs typeface="Garamond"/>
                <a:sym typeface="Garamond"/>
              </a:defRPr>
            </a:lvl1pPr>
            <a:lvl2pPr indent="-338137" lvl="1" marL="914400" marR="0" rtl="0" algn="l">
              <a:spcBef>
                <a:spcPts val="450"/>
              </a:spcBef>
              <a:spcAft>
                <a:spcPts val="0"/>
              </a:spcAft>
              <a:buClr>
                <a:schemeClr val="accent1"/>
              </a:buClr>
              <a:buSzPts val="1725"/>
              <a:buFont typeface="Arial"/>
              <a:buChar char="•"/>
              <a:defRPr b="0" i="0" sz="1500" u="none" cap="none" strike="noStrike">
                <a:solidFill>
                  <a:srgbClr val="FEFEFE"/>
                </a:solidFill>
                <a:latin typeface="Garamond"/>
                <a:ea typeface="Garamond"/>
                <a:cs typeface="Garamond"/>
                <a:sym typeface="Garamond"/>
              </a:defRPr>
            </a:lvl2pPr>
            <a:lvl3pPr indent="-327183" lvl="2" marL="1371600" marR="0" rtl="0" algn="l">
              <a:spcBef>
                <a:spcPts val="450"/>
              </a:spcBef>
              <a:spcAft>
                <a:spcPts val="0"/>
              </a:spcAft>
              <a:buClr>
                <a:schemeClr val="accent1"/>
              </a:buClr>
              <a:buSzPts val="1553"/>
              <a:buFont typeface="Arial"/>
              <a:buChar char="•"/>
              <a:defRPr b="0" i="0" sz="1350" u="none" cap="none" strike="noStrike">
                <a:solidFill>
                  <a:srgbClr val="FEFEFE"/>
                </a:solidFill>
                <a:latin typeface="Garamond"/>
                <a:ea typeface="Garamond"/>
                <a:cs typeface="Garamond"/>
                <a:sym typeface="Garamond"/>
              </a:defRPr>
            </a:lvl3pPr>
            <a:lvl4pPr indent="-316230" lvl="3" marL="1828800" marR="0" rtl="0" algn="l">
              <a:spcBef>
                <a:spcPts val="450"/>
              </a:spcBef>
              <a:spcAft>
                <a:spcPts val="0"/>
              </a:spcAft>
              <a:buClr>
                <a:schemeClr val="accent1"/>
              </a:buClr>
              <a:buSzPts val="1380"/>
              <a:buFont typeface="Arial"/>
              <a:buChar char="•"/>
              <a:defRPr b="0" i="0" sz="1200" u="none" cap="none" strike="noStrike">
                <a:solidFill>
                  <a:srgbClr val="FEFEFE"/>
                </a:solidFill>
                <a:latin typeface="Garamond"/>
                <a:ea typeface="Garamond"/>
                <a:cs typeface="Garamond"/>
                <a:sym typeface="Garamond"/>
              </a:defRPr>
            </a:lvl4pPr>
            <a:lvl5pPr indent="-305276" lvl="4" marL="2286000" marR="0" rtl="0" algn="l">
              <a:spcBef>
                <a:spcPts val="450"/>
              </a:spcBef>
              <a:spcAft>
                <a:spcPts val="0"/>
              </a:spcAft>
              <a:buClr>
                <a:schemeClr val="accent1"/>
              </a:buClr>
              <a:buSzPts val="1208"/>
              <a:buFont typeface="Arial"/>
              <a:buChar char="•"/>
              <a:defRPr b="0" i="0" sz="1050" u="none" cap="none" strike="noStrike">
                <a:solidFill>
                  <a:srgbClr val="FEFEFE"/>
                </a:solidFill>
                <a:latin typeface="Garamond"/>
                <a:ea typeface="Garamond"/>
                <a:cs typeface="Garamond"/>
                <a:sym typeface="Garamond"/>
              </a:defRPr>
            </a:lvl5pPr>
            <a:lvl6pPr indent="-305276" lvl="5" marL="2743200" marR="0" rtl="0" algn="l">
              <a:spcBef>
                <a:spcPts val="450"/>
              </a:spcBef>
              <a:spcAft>
                <a:spcPts val="0"/>
              </a:spcAft>
              <a:buClr>
                <a:schemeClr val="accent1"/>
              </a:buClr>
              <a:buSzPts val="1208"/>
              <a:buFont typeface="Arial"/>
              <a:buChar char="•"/>
              <a:defRPr b="0" i="0" sz="1050" u="none" cap="none" strike="noStrike">
                <a:solidFill>
                  <a:srgbClr val="FEFEFE"/>
                </a:solidFill>
                <a:latin typeface="Garamond"/>
                <a:ea typeface="Garamond"/>
                <a:cs typeface="Garamond"/>
                <a:sym typeface="Garamond"/>
              </a:defRPr>
            </a:lvl6pPr>
            <a:lvl7pPr indent="-305276" lvl="6" marL="3200400" marR="0" rtl="0" algn="l">
              <a:spcBef>
                <a:spcPts val="450"/>
              </a:spcBef>
              <a:spcAft>
                <a:spcPts val="0"/>
              </a:spcAft>
              <a:buClr>
                <a:schemeClr val="accent1"/>
              </a:buClr>
              <a:buSzPts val="1208"/>
              <a:buFont typeface="Arial"/>
              <a:buChar char="•"/>
              <a:defRPr b="0" i="0" sz="1050" u="none" cap="none" strike="noStrike">
                <a:solidFill>
                  <a:srgbClr val="FEFEFE"/>
                </a:solidFill>
                <a:latin typeface="Garamond"/>
                <a:ea typeface="Garamond"/>
                <a:cs typeface="Garamond"/>
                <a:sym typeface="Garamond"/>
              </a:defRPr>
            </a:lvl7pPr>
            <a:lvl8pPr indent="-305276" lvl="7" marL="3657600" marR="0" rtl="0" algn="l">
              <a:spcBef>
                <a:spcPts val="450"/>
              </a:spcBef>
              <a:spcAft>
                <a:spcPts val="0"/>
              </a:spcAft>
              <a:buClr>
                <a:schemeClr val="accent1"/>
              </a:buClr>
              <a:buSzPts val="1208"/>
              <a:buFont typeface="Arial"/>
              <a:buChar char="•"/>
              <a:defRPr b="0" i="0" sz="1050" u="none" cap="none" strike="noStrike">
                <a:solidFill>
                  <a:srgbClr val="FEFEFE"/>
                </a:solidFill>
                <a:latin typeface="Garamond"/>
                <a:ea typeface="Garamond"/>
                <a:cs typeface="Garamond"/>
                <a:sym typeface="Garamond"/>
              </a:defRPr>
            </a:lvl8pPr>
            <a:lvl9pPr indent="-305276" lvl="8" marL="4114800" marR="0" rtl="0" algn="l">
              <a:spcBef>
                <a:spcPts val="450"/>
              </a:spcBef>
              <a:spcAft>
                <a:spcPts val="450"/>
              </a:spcAft>
              <a:buClr>
                <a:schemeClr val="accent1"/>
              </a:buClr>
              <a:buSzPts val="1208"/>
              <a:buFont typeface="Arial"/>
              <a:buChar char="•"/>
              <a:defRPr b="0" i="0" sz="1050" u="none" cap="none" strike="noStrike">
                <a:solidFill>
                  <a:srgbClr val="FEFEFE"/>
                </a:solidFill>
                <a:latin typeface="Garamond"/>
                <a:ea typeface="Garamond"/>
                <a:cs typeface="Garamond"/>
                <a:sym typeface="Garamond"/>
              </a:defRPr>
            </a:lvl9pPr>
          </a:lstStyle>
          <a:p/>
        </p:txBody>
      </p:sp>
      <p:sp>
        <p:nvSpPr>
          <p:cNvPr id="106" name="Google Shape;106;p24"/>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75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7" name="Google Shape;107;p24"/>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750" u="none" cap="none" strike="noStrike">
                <a:solidFill>
                  <a:schemeClr val="lt1"/>
                </a:solidFill>
                <a:latin typeface="Garamond"/>
                <a:ea typeface="Garamond"/>
                <a:cs typeface="Garamond"/>
                <a:sym typeface="Garamond"/>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8" name="Google Shape;108;p24"/>
          <p:cNvSpPr txBox="1"/>
          <p:nvPr>
            <p:ph idx="12" type="sldNum"/>
          </p:nvPr>
        </p:nvSpPr>
        <p:spPr>
          <a:xfrm>
            <a:off x="7765426" y="4476750"/>
            <a:ext cx="407022" cy="20955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None/>
              <a:defRPr b="0" i="0" sz="750" u="none" cap="none" strike="noStrike">
                <a:solidFill>
                  <a:schemeClr val="lt1"/>
                </a:solidFill>
                <a:latin typeface="Garamond"/>
                <a:ea typeface="Garamond"/>
                <a:cs typeface="Garamond"/>
                <a:sym typeface="Garamond"/>
              </a:defRPr>
            </a:lvl1pPr>
            <a:lvl2pPr indent="0" lvl="1" marL="0" marR="0" rtl="0" algn="l">
              <a:lnSpc>
                <a:spcPct val="100000"/>
              </a:lnSpc>
              <a:spcBef>
                <a:spcPts val="0"/>
              </a:spcBef>
              <a:spcAft>
                <a:spcPts val="0"/>
              </a:spcAft>
              <a:buNone/>
              <a:defRPr b="0" i="0" sz="750" u="none" cap="none" strike="noStrike">
                <a:solidFill>
                  <a:schemeClr val="lt1"/>
                </a:solidFill>
                <a:latin typeface="Garamond"/>
                <a:ea typeface="Garamond"/>
                <a:cs typeface="Garamond"/>
                <a:sym typeface="Garamond"/>
              </a:defRPr>
            </a:lvl2pPr>
            <a:lvl3pPr indent="0" lvl="2" marL="0" marR="0" rtl="0" algn="l">
              <a:lnSpc>
                <a:spcPct val="100000"/>
              </a:lnSpc>
              <a:spcBef>
                <a:spcPts val="0"/>
              </a:spcBef>
              <a:spcAft>
                <a:spcPts val="0"/>
              </a:spcAft>
              <a:buNone/>
              <a:defRPr b="0" i="0" sz="750" u="none" cap="none" strike="noStrike">
                <a:solidFill>
                  <a:schemeClr val="lt1"/>
                </a:solidFill>
                <a:latin typeface="Garamond"/>
                <a:ea typeface="Garamond"/>
                <a:cs typeface="Garamond"/>
                <a:sym typeface="Garamond"/>
              </a:defRPr>
            </a:lvl3pPr>
            <a:lvl4pPr indent="0" lvl="3" marL="0" marR="0" rtl="0" algn="l">
              <a:lnSpc>
                <a:spcPct val="100000"/>
              </a:lnSpc>
              <a:spcBef>
                <a:spcPts val="0"/>
              </a:spcBef>
              <a:spcAft>
                <a:spcPts val="0"/>
              </a:spcAft>
              <a:buNone/>
              <a:defRPr b="0" i="0" sz="750" u="none" cap="none" strike="noStrike">
                <a:solidFill>
                  <a:schemeClr val="lt1"/>
                </a:solidFill>
                <a:latin typeface="Garamond"/>
                <a:ea typeface="Garamond"/>
                <a:cs typeface="Garamond"/>
                <a:sym typeface="Garamond"/>
              </a:defRPr>
            </a:lvl4pPr>
            <a:lvl5pPr indent="0" lvl="4" marL="0" marR="0" rtl="0" algn="l">
              <a:lnSpc>
                <a:spcPct val="100000"/>
              </a:lnSpc>
              <a:spcBef>
                <a:spcPts val="0"/>
              </a:spcBef>
              <a:spcAft>
                <a:spcPts val="0"/>
              </a:spcAft>
              <a:buNone/>
              <a:defRPr b="0" i="0" sz="750" u="none" cap="none" strike="noStrike">
                <a:solidFill>
                  <a:schemeClr val="lt1"/>
                </a:solidFill>
                <a:latin typeface="Garamond"/>
                <a:ea typeface="Garamond"/>
                <a:cs typeface="Garamond"/>
                <a:sym typeface="Garamond"/>
              </a:defRPr>
            </a:lvl5pPr>
            <a:lvl6pPr indent="0" lvl="5" marL="0" marR="0" rtl="0" algn="l">
              <a:lnSpc>
                <a:spcPct val="100000"/>
              </a:lnSpc>
              <a:spcBef>
                <a:spcPts val="0"/>
              </a:spcBef>
              <a:spcAft>
                <a:spcPts val="0"/>
              </a:spcAft>
              <a:buNone/>
              <a:defRPr b="0" i="0" sz="750" u="none" cap="none" strike="noStrike">
                <a:solidFill>
                  <a:schemeClr val="lt1"/>
                </a:solidFill>
                <a:latin typeface="Garamond"/>
                <a:ea typeface="Garamond"/>
                <a:cs typeface="Garamond"/>
                <a:sym typeface="Garamond"/>
              </a:defRPr>
            </a:lvl6pPr>
            <a:lvl7pPr indent="0" lvl="6" marL="0" marR="0" rtl="0" algn="l">
              <a:lnSpc>
                <a:spcPct val="100000"/>
              </a:lnSpc>
              <a:spcBef>
                <a:spcPts val="0"/>
              </a:spcBef>
              <a:spcAft>
                <a:spcPts val="0"/>
              </a:spcAft>
              <a:buNone/>
              <a:defRPr b="0" i="0" sz="750" u="none" cap="none" strike="noStrike">
                <a:solidFill>
                  <a:schemeClr val="lt1"/>
                </a:solidFill>
                <a:latin typeface="Garamond"/>
                <a:ea typeface="Garamond"/>
                <a:cs typeface="Garamond"/>
                <a:sym typeface="Garamond"/>
              </a:defRPr>
            </a:lvl7pPr>
            <a:lvl8pPr indent="0" lvl="7" marL="0" marR="0" rtl="0" algn="l">
              <a:lnSpc>
                <a:spcPct val="100000"/>
              </a:lnSpc>
              <a:spcBef>
                <a:spcPts val="0"/>
              </a:spcBef>
              <a:spcAft>
                <a:spcPts val="0"/>
              </a:spcAft>
              <a:buNone/>
              <a:defRPr b="0" i="0" sz="750" u="none" cap="none" strike="noStrike">
                <a:solidFill>
                  <a:schemeClr val="lt1"/>
                </a:solidFill>
                <a:latin typeface="Garamond"/>
                <a:ea typeface="Garamond"/>
                <a:cs typeface="Garamond"/>
                <a:sym typeface="Garamond"/>
              </a:defRPr>
            </a:lvl8pPr>
            <a:lvl9pPr indent="0" lvl="8" marL="0" marR="0" rtl="0" algn="l">
              <a:lnSpc>
                <a:spcPct val="100000"/>
              </a:lnSpc>
              <a:spcBef>
                <a:spcPts val="0"/>
              </a:spcBef>
              <a:spcAft>
                <a:spcPts val="0"/>
              </a:spcAft>
              <a:buNone/>
              <a:defRPr b="0" i="0" sz="750" u="none" cap="none" strike="noStrike">
                <a:solidFill>
                  <a:schemeClr val="lt1"/>
                </a:solidFill>
                <a:latin typeface="Garamond"/>
                <a:ea typeface="Garamond"/>
                <a:cs typeface="Garamond"/>
                <a:sym typeface="Garamond"/>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0070C0"/>
            </a:gs>
            <a:gs pos="7000">
              <a:schemeClr val="lt1"/>
            </a:gs>
            <a:gs pos="19000">
              <a:schemeClr val="lt2"/>
            </a:gs>
            <a:gs pos="100000">
              <a:schemeClr val="lt2"/>
            </a:gs>
          </a:gsLst>
          <a:lin ang="2700006" scaled="0"/>
        </a:gradFill>
      </p:bgPr>
    </p:bg>
    <p:spTree>
      <p:nvGrpSpPr>
        <p:cNvPr id="250" name="Shape 250"/>
        <p:cNvGrpSpPr/>
        <p:nvPr/>
      </p:nvGrpSpPr>
      <p:grpSpPr>
        <a:xfrm>
          <a:off x="0" y="0"/>
          <a:ext cx="0" cy="0"/>
          <a:chOff x="0" y="0"/>
          <a:chExt cx="0" cy="0"/>
        </a:xfrm>
      </p:grpSpPr>
      <p:sp>
        <p:nvSpPr>
          <p:cNvPr id="251" name="Google Shape;251;p45"/>
          <p:cNvSpPr txBox="1"/>
          <p:nvPr>
            <p:ph type="title"/>
          </p:nvPr>
        </p:nvSpPr>
        <p:spPr>
          <a:xfrm>
            <a:off x="1037875" y="836000"/>
            <a:ext cx="7068300" cy="3963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1pPr>
            <a:lvl2pPr lvl="1"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2pPr>
            <a:lvl3pPr lvl="2"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3pPr>
            <a:lvl4pPr lvl="3"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4pPr>
            <a:lvl5pPr lvl="4"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5pPr>
            <a:lvl6pPr lvl="5"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6pPr>
            <a:lvl7pPr lvl="6"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7pPr>
            <a:lvl8pPr lvl="7"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8pPr>
            <a:lvl9pPr lvl="8" marR="0" rtl="0" algn="l">
              <a:lnSpc>
                <a:spcPct val="90000"/>
              </a:lnSpc>
              <a:spcBef>
                <a:spcPts val="0"/>
              </a:spcBef>
              <a:spcAft>
                <a:spcPts val="0"/>
              </a:spcAft>
              <a:buClr>
                <a:schemeClr val="accent1"/>
              </a:buClr>
              <a:buSzPts val="3200"/>
              <a:buFont typeface="Inter"/>
              <a:buNone/>
              <a:defRPr b="0" i="0" sz="3200" u="none" cap="none" strike="noStrike">
                <a:solidFill>
                  <a:schemeClr val="accent1"/>
                </a:solidFill>
                <a:latin typeface="Inter"/>
                <a:ea typeface="Inter"/>
                <a:cs typeface="Inter"/>
                <a:sym typeface="Inter"/>
              </a:defRPr>
            </a:lvl9pPr>
          </a:lstStyle>
          <a:p/>
        </p:txBody>
      </p:sp>
      <p:sp>
        <p:nvSpPr>
          <p:cNvPr id="252" name="Google Shape;252;p45"/>
          <p:cNvSpPr txBox="1"/>
          <p:nvPr>
            <p:ph idx="1" type="body"/>
          </p:nvPr>
        </p:nvSpPr>
        <p:spPr>
          <a:xfrm>
            <a:off x="1037875" y="1353948"/>
            <a:ext cx="7068300" cy="3033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600"/>
              </a:spcBef>
              <a:spcAft>
                <a:spcPts val="0"/>
              </a:spcAft>
              <a:buClr>
                <a:schemeClr val="accent1"/>
              </a:buClr>
              <a:buSzPts val="2400"/>
              <a:buFont typeface="Inter"/>
              <a:buChar char="●"/>
              <a:defRPr b="0" i="0" sz="2400" u="none" cap="none" strike="noStrike">
                <a:solidFill>
                  <a:schemeClr val="dk1"/>
                </a:solidFill>
                <a:latin typeface="Inter"/>
                <a:ea typeface="Inter"/>
                <a:cs typeface="Inter"/>
                <a:sym typeface="Inter"/>
              </a:defRPr>
            </a:lvl1pPr>
            <a:lvl2pPr indent="-381000" lvl="1" marL="914400" marR="0" rtl="0" algn="l">
              <a:lnSpc>
                <a:spcPct val="115000"/>
              </a:lnSpc>
              <a:spcBef>
                <a:spcPts val="0"/>
              </a:spcBef>
              <a:spcAft>
                <a:spcPts val="0"/>
              </a:spcAft>
              <a:buClr>
                <a:schemeClr val="accent1"/>
              </a:buClr>
              <a:buSzPts val="2400"/>
              <a:buFont typeface="Inter"/>
              <a:buChar char="○"/>
              <a:defRPr b="0" i="0" sz="2400" u="none" cap="none" strike="noStrike">
                <a:solidFill>
                  <a:schemeClr val="dk1"/>
                </a:solidFill>
                <a:latin typeface="Inter"/>
                <a:ea typeface="Inter"/>
                <a:cs typeface="Inter"/>
                <a:sym typeface="Inter"/>
              </a:defRPr>
            </a:lvl2pPr>
            <a:lvl3pPr indent="-381000" lvl="2" marL="1371600" marR="0" rtl="0" algn="l">
              <a:lnSpc>
                <a:spcPct val="115000"/>
              </a:lnSpc>
              <a:spcBef>
                <a:spcPts val="0"/>
              </a:spcBef>
              <a:spcAft>
                <a:spcPts val="0"/>
              </a:spcAft>
              <a:buClr>
                <a:schemeClr val="lt2"/>
              </a:buClr>
              <a:buSzPts val="2400"/>
              <a:buFont typeface="Inter"/>
              <a:buChar char="■"/>
              <a:defRPr b="0" i="0" sz="2400" u="none" cap="none" strike="noStrike">
                <a:solidFill>
                  <a:schemeClr val="dk1"/>
                </a:solidFill>
                <a:latin typeface="Inter"/>
                <a:ea typeface="Inter"/>
                <a:cs typeface="Inter"/>
                <a:sym typeface="Inter"/>
              </a:defRPr>
            </a:lvl3pPr>
            <a:lvl4pPr indent="-381000" lvl="3" marL="1828800" marR="0" rtl="0" algn="l">
              <a:lnSpc>
                <a:spcPct val="115000"/>
              </a:lnSpc>
              <a:spcBef>
                <a:spcPts val="0"/>
              </a:spcBef>
              <a:spcAft>
                <a:spcPts val="0"/>
              </a:spcAft>
              <a:buClr>
                <a:schemeClr val="dk1"/>
              </a:buClr>
              <a:buSzPts val="2400"/>
              <a:buFont typeface="Inter"/>
              <a:buChar char="●"/>
              <a:defRPr b="0" i="0" sz="2400" u="none" cap="none" strike="noStrike">
                <a:solidFill>
                  <a:schemeClr val="dk1"/>
                </a:solidFill>
                <a:latin typeface="Inter"/>
                <a:ea typeface="Inter"/>
                <a:cs typeface="Inter"/>
                <a:sym typeface="Inter"/>
              </a:defRPr>
            </a:lvl4pPr>
            <a:lvl5pPr indent="-381000" lvl="4" marL="2286000" marR="0" rtl="0" algn="l">
              <a:lnSpc>
                <a:spcPct val="115000"/>
              </a:lnSpc>
              <a:spcBef>
                <a:spcPts val="0"/>
              </a:spcBef>
              <a:spcAft>
                <a:spcPts val="0"/>
              </a:spcAft>
              <a:buClr>
                <a:schemeClr val="dk1"/>
              </a:buClr>
              <a:buSzPts val="2400"/>
              <a:buFont typeface="Inter"/>
              <a:buChar char="○"/>
              <a:defRPr b="0" i="0" sz="2400" u="none" cap="none" strike="noStrike">
                <a:solidFill>
                  <a:schemeClr val="dk1"/>
                </a:solidFill>
                <a:latin typeface="Inter"/>
                <a:ea typeface="Inter"/>
                <a:cs typeface="Inter"/>
                <a:sym typeface="Inter"/>
              </a:defRPr>
            </a:lvl5pPr>
            <a:lvl6pPr indent="-381000" lvl="5" marL="2743200" marR="0" rtl="0" algn="l">
              <a:lnSpc>
                <a:spcPct val="115000"/>
              </a:lnSpc>
              <a:spcBef>
                <a:spcPts val="0"/>
              </a:spcBef>
              <a:spcAft>
                <a:spcPts val="0"/>
              </a:spcAft>
              <a:buClr>
                <a:schemeClr val="dk1"/>
              </a:buClr>
              <a:buSzPts val="2400"/>
              <a:buFont typeface="Inter"/>
              <a:buChar char="■"/>
              <a:defRPr b="0" i="0" sz="2400" u="none" cap="none" strike="noStrike">
                <a:solidFill>
                  <a:schemeClr val="dk1"/>
                </a:solidFill>
                <a:latin typeface="Inter"/>
                <a:ea typeface="Inter"/>
                <a:cs typeface="Inter"/>
                <a:sym typeface="Inter"/>
              </a:defRPr>
            </a:lvl6pPr>
            <a:lvl7pPr indent="-381000" lvl="6" marL="3200400" marR="0" rtl="0" algn="l">
              <a:lnSpc>
                <a:spcPct val="115000"/>
              </a:lnSpc>
              <a:spcBef>
                <a:spcPts val="0"/>
              </a:spcBef>
              <a:spcAft>
                <a:spcPts val="0"/>
              </a:spcAft>
              <a:buClr>
                <a:schemeClr val="dk1"/>
              </a:buClr>
              <a:buSzPts val="2400"/>
              <a:buFont typeface="Inter"/>
              <a:buChar char="●"/>
              <a:defRPr b="0" i="0" sz="2400" u="none" cap="none" strike="noStrike">
                <a:solidFill>
                  <a:schemeClr val="dk1"/>
                </a:solidFill>
                <a:latin typeface="Inter"/>
                <a:ea typeface="Inter"/>
                <a:cs typeface="Inter"/>
                <a:sym typeface="Inter"/>
              </a:defRPr>
            </a:lvl7pPr>
            <a:lvl8pPr indent="-381000" lvl="7" marL="3657600" marR="0" rtl="0" algn="l">
              <a:lnSpc>
                <a:spcPct val="115000"/>
              </a:lnSpc>
              <a:spcBef>
                <a:spcPts val="0"/>
              </a:spcBef>
              <a:spcAft>
                <a:spcPts val="0"/>
              </a:spcAft>
              <a:buClr>
                <a:schemeClr val="dk1"/>
              </a:buClr>
              <a:buSzPts val="2400"/>
              <a:buFont typeface="Inter"/>
              <a:buChar char="○"/>
              <a:defRPr b="0" i="0" sz="2400" u="none" cap="none" strike="noStrike">
                <a:solidFill>
                  <a:schemeClr val="dk1"/>
                </a:solidFill>
                <a:latin typeface="Inter"/>
                <a:ea typeface="Inter"/>
                <a:cs typeface="Inter"/>
                <a:sym typeface="Inter"/>
              </a:defRPr>
            </a:lvl8pPr>
            <a:lvl9pPr indent="-381000" lvl="8" marL="4114800" marR="0" rtl="0" algn="l">
              <a:lnSpc>
                <a:spcPct val="115000"/>
              </a:lnSpc>
              <a:spcBef>
                <a:spcPts val="0"/>
              </a:spcBef>
              <a:spcAft>
                <a:spcPts val="0"/>
              </a:spcAft>
              <a:buClr>
                <a:schemeClr val="dk1"/>
              </a:buClr>
              <a:buSzPts val="2400"/>
              <a:buFont typeface="Inter"/>
              <a:buChar char="■"/>
              <a:defRPr b="0" i="0" sz="2400" u="none" cap="none" strike="noStrike">
                <a:solidFill>
                  <a:schemeClr val="dk1"/>
                </a:solidFill>
                <a:latin typeface="Inter"/>
                <a:ea typeface="Inter"/>
                <a:cs typeface="Inter"/>
                <a:sym typeface="Inter"/>
              </a:defRPr>
            </a:lvl9pPr>
          </a:lstStyle>
          <a:p/>
        </p:txBody>
      </p:sp>
      <p:sp>
        <p:nvSpPr>
          <p:cNvPr id="253" name="Google Shape;253;p45"/>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 Id="rId3" Type="http://schemas.openxmlformats.org/officeDocument/2006/relationships/image" Target="../media/image19.jp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8.xml"/><Relationship Id="rId3" Type="http://schemas.openxmlformats.org/officeDocument/2006/relationships/image" Target="../media/image21.jp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9.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9000">
              <a:srgbClr val="0070C0"/>
            </a:gs>
            <a:gs pos="100000">
              <a:srgbClr val="0070C0"/>
            </a:gs>
          </a:gsLst>
          <a:lin ang="2700006" scaled="0"/>
        </a:gradFill>
      </p:bgPr>
    </p:bg>
    <p:spTree>
      <p:nvGrpSpPr>
        <p:cNvPr id="285" name="Shape 285"/>
        <p:cNvGrpSpPr/>
        <p:nvPr/>
      </p:nvGrpSpPr>
      <p:grpSpPr>
        <a:xfrm>
          <a:off x="0" y="0"/>
          <a:ext cx="0" cy="0"/>
          <a:chOff x="0" y="0"/>
          <a:chExt cx="0" cy="0"/>
        </a:xfrm>
      </p:grpSpPr>
      <p:sp>
        <p:nvSpPr>
          <p:cNvPr id="286" name="Google Shape;286;p52"/>
          <p:cNvSpPr txBox="1"/>
          <p:nvPr>
            <p:ph type="ctrTitle"/>
          </p:nvPr>
        </p:nvSpPr>
        <p:spPr>
          <a:xfrm>
            <a:off x="1037875" y="1662450"/>
            <a:ext cx="7068300" cy="1818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6800"/>
              <a:buNone/>
            </a:pPr>
            <a:r>
              <a:rPr lang="en"/>
              <a:t>Climate Change Belief Analysis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1"/>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58" name="Google Shape;358;p61"/>
          <p:cNvPicPr preferRelativeResize="0"/>
          <p:nvPr/>
        </p:nvPicPr>
        <p:blipFill rotWithShape="1">
          <a:blip r:embed="rId3">
            <a:alphaModFix/>
          </a:blip>
          <a:srcRect b="0" l="0" r="0" t="0"/>
          <a:stretch/>
        </p:blipFill>
        <p:spPr>
          <a:xfrm>
            <a:off x="1287057" y="629529"/>
            <a:ext cx="6245795" cy="3879821"/>
          </a:xfrm>
          <a:prstGeom prst="rect">
            <a:avLst/>
          </a:prstGeom>
          <a:noFill/>
          <a:ln>
            <a:noFill/>
          </a:ln>
        </p:spPr>
      </p:pic>
      <p:pic>
        <p:nvPicPr>
          <p:cNvPr descr="Rainy scene" id="359" name="Google Shape;359;p61"/>
          <p:cNvPicPr preferRelativeResize="0"/>
          <p:nvPr/>
        </p:nvPicPr>
        <p:blipFill rotWithShape="1">
          <a:blip r:embed="rId4">
            <a:alphaModFix/>
          </a:blip>
          <a:srcRect b="0" l="0" r="0" t="0"/>
          <a:stretch/>
        </p:blipFill>
        <p:spPr>
          <a:xfrm>
            <a:off x="7648823" y="4052150"/>
            <a:ext cx="914400" cy="914400"/>
          </a:xfrm>
          <a:prstGeom prst="rect">
            <a:avLst/>
          </a:prstGeom>
          <a:noFill/>
          <a:ln>
            <a:noFill/>
          </a:ln>
        </p:spPr>
      </p:pic>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2"/>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65" name="Google Shape;365;p62"/>
          <p:cNvPicPr preferRelativeResize="0"/>
          <p:nvPr/>
        </p:nvPicPr>
        <p:blipFill rotWithShape="1">
          <a:blip r:embed="rId3">
            <a:alphaModFix/>
          </a:blip>
          <a:srcRect b="0" l="0" r="0" t="0"/>
          <a:stretch/>
        </p:blipFill>
        <p:spPr>
          <a:xfrm>
            <a:off x="1376624" y="714153"/>
            <a:ext cx="6170315" cy="3988476"/>
          </a:xfrm>
          <a:prstGeom prst="rect">
            <a:avLst/>
          </a:prstGeom>
          <a:noFill/>
          <a:ln>
            <a:noFill/>
          </a:ln>
        </p:spPr>
      </p:pic>
      <p:pic>
        <p:nvPicPr>
          <p:cNvPr descr="Rainy scene" id="366" name="Google Shape;366;p62"/>
          <p:cNvPicPr preferRelativeResize="0"/>
          <p:nvPr/>
        </p:nvPicPr>
        <p:blipFill rotWithShape="1">
          <a:blip r:embed="rId4">
            <a:alphaModFix/>
          </a:blip>
          <a:srcRect b="0" l="0" r="0" t="0"/>
          <a:stretch/>
        </p:blipFill>
        <p:spPr>
          <a:xfrm>
            <a:off x="7734166" y="4140251"/>
            <a:ext cx="914400" cy="914400"/>
          </a:xfrm>
          <a:prstGeom prst="rect">
            <a:avLst/>
          </a:prstGeom>
          <a:noFill/>
          <a:ln>
            <a:noFill/>
          </a:ln>
        </p:spPr>
      </p:pic>
      <p:sp>
        <p:nvSpPr>
          <p:cNvPr id="367" name="Google Shape;367;p62"/>
          <p:cNvSpPr txBox="1"/>
          <p:nvPr>
            <p:ph type="title"/>
          </p:nvPr>
        </p:nvSpPr>
        <p:spPr>
          <a:xfrm>
            <a:off x="699076" y="317853"/>
            <a:ext cx="7068300" cy="3963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3200"/>
              <a:buNone/>
            </a:pPr>
            <a:r>
              <a:rPr lang="en" sz="2000">
                <a:solidFill>
                  <a:srgbClr val="00B0F0"/>
                </a:solidFill>
              </a:rPr>
              <a:t>Sentimental Buzzwords</a:t>
            </a:r>
            <a:endParaRPr/>
          </a:p>
        </p:txBody>
      </p:sp>
    </p:spTree>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descr="Rainy scene" id="372" name="Google Shape;372;p63"/>
          <p:cNvPicPr preferRelativeResize="0"/>
          <p:nvPr/>
        </p:nvPicPr>
        <p:blipFill rotWithShape="1">
          <a:blip r:embed="rId3">
            <a:alphaModFix/>
          </a:blip>
          <a:srcRect b="0" l="0" r="0" t="0"/>
          <a:stretch/>
        </p:blipFill>
        <p:spPr>
          <a:xfrm>
            <a:off x="7681575" y="4276750"/>
            <a:ext cx="869775" cy="746000"/>
          </a:xfrm>
          <a:prstGeom prst="rect">
            <a:avLst/>
          </a:prstGeom>
          <a:noFill/>
          <a:ln>
            <a:noFill/>
          </a:ln>
        </p:spPr>
      </p:pic>
      <p:sp>
        <p:nvSpPr>
          <p:cNvPr id="373" name="Google Shape;373;p63"/>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74" name="Google Shape;374;p63"/>
          <p:cNvPicPr preferRelativeResize="0"/>
          <p:nvPr/>
        </p:nvPicPr>
        <p:blipFill rotWithShape="1">
          <a:blip r:embed="rId4">
            <a:alphaModFix/>
          </a:blip>
          <a:srcRect b="0" l="0" r="0" t="0"/>
          <a:stretch/>
        </p:blipFill>
        <p:spPr>
          <a:xfrm>
            <a:off x="722776" y="785971"/>
            <a:ext cx="3800537" cy="3534012"/>
          </a:xfrm>
          <a:prstGeom prst="rect">
            <a:avLst/>
          </a:prstGeom>
          <a:noFill/>
          <a:ln>
            <a:noFill/>
          </a:ln>
        </p:spPr>
      </p:pic>
      <p:sp>
        <p:nvSpPr>
          <p:cNvPr id="375" name="Google Shape;375;p63"/>
          <p:cNvSpPr txBox="1"/>
          <p:nvPr>
            <p:ph type="title"/>
          </p:nvPr>
        </p:nvSpPr>
        <p:spPr>
          <a:xfrm>
            <a:off x="989163" y="310353"/>
            <a:ext cx="7068300" cy="3963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3200"/>
              <a:buNone/>
            </a:pPr>
            <a:r>
              <a:rPr i="0" lang="en" sz="2000">
                <a:latin typeface="Arial"/>
                <a:ea typeface="Arial"/>
                <a:cs typeface="Arial"/>
                <a:sym typeface="Arial"/>
              </a:rPr>
              <a:t>The Influence of Twitter Handles on Sentiment Classes</a:t>
            </a:r>
            <a:endParaRPr/>
          </a:p>
        </p:txBody>
      </p:sp>
      <p:pic>
        <p:nvPicPr>
          <p:cNvPr id="376" name="Google Shape;376;p63"/>
          <p:cNvPicPr preferRelativeResize="0"/>
          <p:nvPr/>
        </p:nvPicPr>
        <p:blipFill rotWithShape="1">
          <a:blip r:embed="rId5">
            <a:alphaModFix/>
          </a:blip>
          <a:srcRect b="0" l="0" r="0" t="0"/>
          <a:stretch/>
        </p:blipFill>
        <p:spPr>
          <a:xfrm>
            <a:off x="4620688" y="785971"/>
            <a:ext cx="3930670" cy="3534012"/>
          </a:xfrm>
          <a:prstGeom prst="rect">
            <a:avLst/>
          </a:prstGeom>
          <a:noFill/>
          <a:ln>
            <a:noFill/>
          </a:ln>
        </p:spPr>
      </p:pic>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4"/>
          <p:cNvSpPr txBox="1"/>
          <p:nvPr>
            <p:ph idx="1" type="body"/>
          </p:nvPr>
        </p:nvSpPr>
        <p:spPr>
          <a:xfrm>
            <a:off x="1037850" y="354330"/>
            <a:ext cx="7068300" cy="4243121"/>
          </a:xfrm>
          <a:prstGeom prst="rect">
            <a:avLst/>
          </a:prstGeom>
          <a:noFill/>
          <a:ln>
            <a:noFill/>
          </a:ln>
        </p:spPr>
        <p:txBody>
          <a:bodyPr anchorCtr="0" anchor="t" bIns="0" lIns="0" spcFirstLastPara="1" rIns="0" wrap="square" tIns="0">
            <a:noAutofit/>
          </a:bodyPr>
          <a:lstStyle/>
          <a:p>
            <a:pPr indent="0" lvl="0" marL="76200" rtl="0" algn="ctr">
              <a:lnSpc>
                <a:spcPct val="115000"/>
              </a:lnSpc>
              <a:spcBef>
                <a:spcPts val="600"/>
              </a:spcBef>
              <a:spcAft>
                <a:spcPts val="0"/>
              </a:spcAft>
              <a:buSzPts val="2400"/>
              <a:buNone/>
            </a:pPr>
            <a:r>
              <a:rPr b="0" i="0" lang="en" sz="2000" u="none" cap="none" strike="noStrike">
                <a:solidFill>
                  <a:srgbClr val="0B85FF"/>
                </a:solidFill>
                <a:latin typeface="Inter"/>
                <a:ea typeface="Inter"/>
                <a:cs typeface="Inter"/>
                <a:sym typeface="Inter"/>
              </a:rPr>
              <a:t>Summary Overview</a:t>
            </a:r>
            <a:endParaRPr/>
          </a:p>
          <a:p>
            <a:pPr indent="0" lvl="0" marL="76200" rtl="0" algn="ctr">
              <a:lnSpc>
                <a:spcPct val="115000"/>
              </a:lnSpc>
              <a:spcBef>
                <a:spcPts val="600"/>
              </a:spcBef>
              <a:spcAft>
                <a:spcPts val="0"/>
              </a:spcAft>
              <a:buSzPts val="2400"/>
              <a:buNone/>
            </a:pPr>
            <a:r>
              <a:t/>
            </a:r>
            <a:endParaRPr sz="2000">
              <a:latin typeface="Inter"/>
              <a:ea typeface="Inter"/>
              <a:cs typeface="Inter"/>
              <a:sym typeface="Inter"/>
            </a:endParaRPr>
          </a:p>
          <a:p>
            <a:pPr indent="-381000" lvl="0" marL="457200" rtl="0" algn="l">
              <a:lnSpc>
                <a:spcPct val="115000"/>
              </a:lnSpc>
              <a:spcBef>
                <a:spcPts val="600"/>
              </a:spcBef>
              <a:spcAft>
                <a:spcPts val="0"/>
              </a:spcAft>
              <a:buSzPts val="2400"/>
              <a:buChar char="●"/>
            </a:pPr>
            <a:r>
              <a:rPr lang="en" sz="2000"/>
              <a:t>Climate Change and Global Warming are the most popular words in all four classes.</a:t>
            </a:r>
            <a:endParaRPr/>
          </a:p>
          <a:p>
            <a:pPr indent="-381000" lvl="0" marL="457200" rtl="0" algn="l">
              <a:lnSpc>
                <a:spcPct val="115000"/>
              </a:lnSpc>
              <a:spcBef>
                <a:spcPts val="600"/>
              </a:spcBef>
              <a:spcAft>
                <a:spcPts val="0"/>
              </a:spcAft>
              <a:buSzPts val="2400"/>
              <a:buChar char="●"/>
            </a:pPr>
            <a:r>
              <a:rPr lang="en" sz="2000"/>
              <a:t>Noise words, such as http, https, website, co, and RT, reoccurred</a:t>
            </a:r>
            <a:endParaRPr/>
          </a:p>
          <a:p>
            <a:pPr indent="-381000" lvl="0" marL="457200" rtl="0" algn="l">
              <a:lnSpc>
                <a:spcPct val="115000"/>
              </a:lnSpc>
              <a:spcBef>
                <a:spcPts val="600"/>
              </a:spcBef>
              <a:spcAft>
                <a:spcPts val="0"/>
              </a:spcAft>
              <a:buSzPts val="2400"/>
              <a:buChar char="●"/>
            </a:pPr>
            <a:r>
              <a:rPr lang="en" sz="2000"/>
              <a:t>Same top five words in each class. An exception of the News class, where the word ‘Trump’ appears prominently.</a:t>
            </a:r>
            <a:endParaRPr/>
          </a:p>
        </p:txBody>
      </p:sp>
      <p:sp>
        <p:nvSpPr>
          <p:cNvPr id="382" name="Google Shape;382;p64"/>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descr="Rainy scene" id="383" name="Google Shape;383;p64"/>
          <p:cNvPicPr preferRelativeResize="0"/>
          <p:nvPr/>
        </p:nvPicPr>
        <p:blipFill rotWithShape="1">
          <a:blip r:embed="rId3">
            <a:alphaModFix/>
          </a:blip>
          <a:srcRect b="0" l="0" r="0" t="0"/>
          <a:stretch/>
        </p:blipFill>
        <p:spPr>
          <a:xfrm>
            <a:off x="7648823" y="4052150"/>
            <a:ext cx="914400" cy="914400"/>
          </a:xfrm>
          <a:prstGeom prst="rect">
            <a:avLst/>
          </a:prstGeom>
          <a:noFill/>
          <a:ln>
            <a:noFill/>
          </a:ln>
        </p:spPr>
      </p:pic>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65"/>
          <p:cNvPicPr preferRelativeResize="0"/>
          <p:nvPr/>
        </p:nvPicPr>
        <p:blipFill rotWithShape="1">
          <a:blip r:embed="rId3">
            <a:alphaModFix/>
          </a:blip>
          <a:srcRect b="0" l="0" r="0" t="0"/>
          <a:stretch/>
        </p:blipFill>
        <p:spPr>
          <a:xfrm>
            <a:off x="4661155" y="1232298"/>
            <a:ext cx="3941379" cy="2759735"/>
          </a:xfrm>
          <a:prstGeom prst="rect">
            <a:avLst/>
          </a:prstGeom>
          <a:noFill/>
          <a:ln>
            <a:noFill/>
          </a:ln>
        </p:spPr>
      </p:pic>
      <p:sp>
        <p:nvSpPr>
          <p:cNvPr id="389" name="Google Shape;389;p65"/>
          <p:cNvSpPr txBox="1"/>
          <p:nvPr>
            <p:ph type="title"/>
          </p:nvPr>
        </p:nvSpPr>
        <p:spPr>
          <a:xfrm>
            <a:off x="1037850" y="417999"/>
            <a:ext cx="7068300" cy="3963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3200"/>
              <a:buNone/>
            </a:pPr>
            <a:r>
              <a:rPr b="1" lang="en">
                <a:solidFill>
                  <a:srgbClr val="00B0F0"/>
                </a:solidFill>
              </a:rPr>
              <a:t>4.  Data Engineering</a:t>
            </a:r>
            <a:endParaRPr b="1"/>
          </a:p>
        </p:txBody>
      </p:sp>
      <p:sp>
        <p:nvSpPr>
          <p:cNvPr id="390" name="Google Shape;390;p65"/>
          <p:cNvSpPr txBox="1"/>
          <p:nvPr>
            <p:ph idx="1" type="body"/>
          </p:nvPr>
        </p:nvSpPr>
        <p:spPr>
          <a:xfrm>
            <a:off x="1037850" y="1767114"/>
            <a:ext cx="2792717" cy="3365151"/>
          </a:xfrm>
          <a:prstGeom prst="rect">
            <a:avLst/>
          </a:prstGeom>
          <a:noFill/>
          <a:ln>
            <a:noFill/>
          </a:ln>
        </p:spPr>
        <p:txBody>
          <a:bodyPr anchorCtr="0" anchor="t" bIns="0" lIns="0" spcFirstLastPara="1" rIns="0" wrap="square" tIns="0">
            <a:noAutofit/>
          </a:bodyPr>
          <a:lstStyle/>
          <a:p>
            <a:pPr indent="-412750" lvl="0" marL="514350" rtl="0" algn="l">
              <a:lnSpc>
                <a:spcPct val="115000"/>
              </a:lnSpc>
              <a:spcBef>
                <a:spcPts val="600"/>
              </a:spcBef>
              <a:spcAft>
                <a:spcPts val="0"/>
              </a:spcAft>
              <a:buSzPts val="2000"/>
              <a:buFont typeface="Arial"/>
              <a:buAutoNum type="romanLcPeriod"/>
            </a:pPr>
            <a:r>
              <a:rPr lang="en" sz="2000">
                <a:latin typeface="Inter"/>
                <a:ea typeface="Inter"/>
                <a:cs typeface="Inter"/>
                <a:sym typeface="Inter"/>
              </a:rPr>
              <a:t>Noise Removal</a:t>
            </a:r>
            <a:endParaRPr i="0" sz="2000">
              <a:latin typeface="Inter"/>
              <a:ea typeface="Inter"/>
              <a:cs typeface="Inter"/>
              <a:sym typeface="Inter"/>
            </a:endParaRPr>
          </a:p>
          <a:p>
            <a:pPr indent="-412750" lvl="0" marL="514350" rtl="0" algn="l">
              <a:lnSpc>
                <a:spcPct val="115000"/>
              </a:lnSpc>
              <a:spcBef>
                <a:spcPts val="600"/>
              </a:spcBef>
              <a:spcAft>
                <a:spcPts val="0"/>
              </a:spcAft>
              <a:buSzPts val="2000"/>
              <a:buFont typeface="Arial"/>
              <a:buAutoNum type="romanLcPeriod"/>
            </a:pPr>
            <a:r>
              <a:rPr i="0" lang="en" sz="2000">
                <a:latin typeface="Inter"/>
                <a:ea typeface="Inter"/>
                <a:cs typeface="Inter"/>
                <a:sym typeface="Inter"/>
              </a:rPr>
              <a:t>Tokenization</a:t>
            </a:r>
            <a:endParaRPr sz="2000"/>
          </a:p>
          <a:p>
            <a:pPr indent="-412750" lvl="0" marL="514350" rtl="0" algn="l">
              <a:lnSpc>
                <a:spcPct val="115000"/>
              </a:lnSpc>
              <a:spcBef>
                <a:spcPts val="600"/>
              </a:spcBef>
              <a:spcAft>
                <a:spcPts val="0"/>
              </a:spcAft>
              <a:buSzPts val="2000"/>
              <a:buFont typeface="Arial"/>
              <a:buAutoNum type="romanLcPeriod"/>
            </a:pPr>
            <a:r>
              <a:rPr i="0" lang="en" sz="2000">
                <a:latin typeface="Inter"/>
                <a:ea typeface="Inter"/>
                <a:cs typeface="Inter"/>
                <a:sym typeface="Inter"/>
              </a:rPr>
              <a:t>Removing Stop words</a:t>
            </a:r>
            <a:endParaRPr sz="2000"/>
          </a:p>
          <a:p>
            <a:pPr indent="-412750" lvl="0" marL="514350" rtl="0" algn="l">
              <a:lnSpc>
                <a:spcPct val="115000"/>
              </a:lnSpc>
              <a:spcBef>
                <a:spcPts val="600"/>
              </a:spcBef>
              <a:spcAft>
                <a:spcPts val="0"/>
              </a:spcAft>
              <a:buSzPts val="2000"/>
              <a:buFont typeface="Arial"/>
              <a:buAutoNum type="romanLcPeriod"/>
            </a:pPr>
            <a:r>
              <a:rPr i="0" lang="en" sz="2000">
                <a:latin typeface="Inter"/>
                <a:ea typeface="Inter"/>
                <a:cs typeface="Inter"/>
                <a:sym typeface="Inter"/>
              </a:rPr>
              <a:t>Stemming</a:t>
            </a:r>
            <a:endParaRPr sz="2000"/>
          </a:p>
          <a:p>
            <a:pPr indent="-412750" lvl="0" marL="514350" rtl="0" algn="l">
              <a:lnSpc>
                <a:spcPct val="115000"/>
              </a:lnSpc>
              <a:spcBef>
                <a:spcPts val="600"/>
              </a:spcBef>
              <a:spcAft>
                <a:spcPts val="0"/>
              </a:spcAft>
              <a:buSzPts val="2000"/>
              <a:buFont typeface="Arial"/>
              <a:buAutoNum type="romanLcPeriod"/>
            </a:pPr>
            <a:r>
              <a:rPr i="0" lang="en" sz="2000">
                <a:latin typeface="Inter"/>
                <a:ea typeface="Inter"/>
                <a:cs typeface="Inter"/>
                <a:sym typeface="Inter"/>
              </a:rPr>
              <a:t>Lemmatization</a:t>
            </a:r>
            <a:endParaRPr sz="2000"/>
          </a:p>
          <a:p>
            <a:pPr indent="-412750" lvl="0" marL="514350" rtl="0" algn="l">
              <a:lnSpc>
                <a:spcPct val="115000"/>
              </a:lnSpc>
              <a:spcBef>
                <a:spcPts val="600"/>
              </a:spcBef>
              <a:spcAft>
                <a:spcPts val="0"/>
              </a:spcAft>
              <a:buSzPts val="2000"/>
              <a:buFont typeface="Arial"/>
              <a:buAutoNum type="romanLcPeriod"/>
            </a:pPr>
            <a:r>
              <a:rPr i="0" lang="en" sz="2000">
                <a:latin typeface="Inter"/>
                <a:ea typeface="Inter"/>
                <a:cs typeface="Inter"/>
                <a:sym typeface="Inter"/>
              </a:rPr>
              <a:t>Duplicate check</a:t>
            </a:r>
            <a:endParaRPr sz="2000"/>
          </a:p>
          <a:p>
            <a:pPr indent="-285750" lvl="0" marL="514350" rtl="0" algn="l">
              <a:lnSpc>
                <a:spcPct val="115000"/>
              </a:lnSpc>
              <a:spcBef>
                <a:spcPts val="600"/>
              </a:spcBef>
              <a:spcAft>
                <a:spcPts val="0"/>
              </a:spcAft>
              <a:buSzPts val="1800"/>
              <a:buFont typeface="Arial"/>
              <a:buNone/>
            </a:pPr>
            <a:r>
              <a:t/>
            </a:r>
            <a:endParaRPr b="1" i="0" sz="2000">
              <a:latin typeface="Inter"/>
              <a:ea typeface="Inter"/>
              <a:cs typeface="Inter"/>
              <a:sym typeface="Inter"/>
            </a:endParaRPr>
          </a:p>
          <a:p>
            <a:pPr indent="-285750" lvl="0" marL="514350" rtl="0" algn="l">
              <a:lnSpc>
                <a:spcPct val="115000"/>
              </a:lnSpc>
              <a:spcBef>
                <a:spcPts val="600"/>
              </a:spcBef>
              <a:spcAft>
                <a:spcPts val="0"/>
              </a:spcAft>
              <a:buSzPts val="1800"/>
              <a:buFont typeface="Arial"/>
              <a:buNone/>
            </a:pPr>
            <a:r>
              <a:t/>
            </a:r>
            <a:endParaRPr b="1" i="0" sz="2000">
              <a:latin typeface="Inter"/>
              <a:ea typeface="Inter"/>
              <a:cs typeface="Inter"/>
              <a:sym typeface="Inter"/>
            </a:endParaRPr>
          </a:p>
          <a:p>
            <a:pPr indent="-285750" lvl="0" marL="514350" rtl="0" algn="l">
              <a:lnSpc>
                <a:spcPct val="115000"/>
              </a:lnSpc>
              <a:spcBef>
                <a:spcPts val="600"/>
              </a:spcBef>
              <a:spcAft>
                <a:spcPts val="0"/>
              </a:spcAft>
              <a:buSzPts val="1800"/>
              <a:buFont typeface="Arial"/>
              <a:buNone/>
            </a:pPr>
            <a:r>
              <a:t/>
            </a:r>
            <a:endParaRPr b="1" i="0" sz="2000">
              <a:latin typeface="Inter"/>
              <a:ea typeface="Inter"/>
              <a:cs typeface="Inter"/>
              <a:sym typeface="Inter"/>
            </a:endParaRPr>
          </a:p>
          <a:p>
            <a:pPr indent="-285750" lvl="0" marL="514350" rtl="0" algn="l">
              <a:lnSpc>
                <a:spcPct val="115000"/>
              </a:lnSpc>
              <a:spcBef>
                <a:spcPts val="600"/>
              </a:spcBef>
              <a:spcAft>
                <a:spcPts val="0"/>
              </a:spcAft>
              <a:buSzPts val="1800"/>
              <a:buFont typeface="Arial"/>
              <a:buNone/>
            </a:pPr>
            <a:r>
              <a:t/>
            </a:r>
            <a:endParaRPr b="1" i="0" sz="2000">
              <a:latin typeface="Inter"/>
              <a:ea typeface="Inter"/>
              <a:cs typeface="Inter"/>
              <a:sym typeface="Inter"/>
            </a:endParaRPr>
          </a:p>
          <a:p>
            <a:pPr indent="-285750" lvl="0" marL="514350" rtl="0" algn="l">
              <a:lnSpc>
                <a:spcPct val="115000"/>
              </a:lnSpc>
              <a:spcBef>
                <a:spcPts val="600"/>
              </a:spcBef>
              <a:spcAft>
                <a:spcPts val="0"/>
              </a:spcAft>
              <a:buSzPts val="1800"/>
              <a:buFont typeface="Arial"/>
              <a:buNone/>
            </a:pPr>
            <a:r>
              <a:t/>
            </a:r>
            <a:endParaRPr b="0" i="0" sz="2000">
              <a:latin typeface="Inter"/>
              <a:ea typeface="Inter"/>
              <a:cs typeface="Inter"/>
              <a:sym typeface="Inter"/>
            </a:endParaRPr>
          </a:p>
        </p:txBody>
      </p:sp>
      <p:sp>
        <p:nvSpPr>
          <p:cNvPr id="391" name="Google Shape;391;p65"/>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392" name="Google Shape;392;p65"/>
          <p:cNvSpPr txBox="1"/>
          <p:nvPr/>
        </p:nvSpPr>
        <p:spPr>
          <a:xfrm>
            <a:off x="1037850" y="936702"/>
            <a:ext cx="3168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000" u="none" cap="none" strike="noStrike">
                <a:solidFill>
                  <a:srgbClr val="000000"/>
                </a:solidFill>
                <a:latin typeface="Inter"/>
                <a:ea typeface="Inter"/>
                <a:cs typeface="Inter"/>
                <a:sym typeface="Inter"/>
              </a:rPr>
              <a:t>The process involved NLP techniques on;</a:t>
            </a:r>
            <a:endParaRPr sz="1600"/>
          </a:p>
        </p:txBody>
      </p:sp>
      <p:pic>
        <p:nvPicPr>
          <p:cNvPr descr="Rainy scene" id="393" name="Google Shape;393;p65"/>
          <p:cNvPicPr preferRelativeResize="0"/>
          <p:nvPr/>
        </p:nvPicPr>
        <p:blipFill rotWithShape="1">
          <a:blip r:embed="rId4">
            <a:alphaModFix/>
          </a:blip>
          <a:srcRect b="0" l="0" r="0" t="0"/>
          <a:stretch/>
        </p:blipFill>
        <p:spPr>
          <a:xfrm>
            <a:off x="7688134" y="4076651"/>
            <a:ext cx="914400" cy="91440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6"/>
          <p:cNvSpPr txBox="1"/>
          <p:nvPr>
            <p:ph type="title"/>
          </p:nvPr>
        </p:nvSpPr>
        <p:spPr>
          <a:xfrm>
            <a:off x="1037875" y="836000"/>
            <a:ext cx="7068300" cy="396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200"/>
              <a:buNone/>
            </a:pPr>
            <a:r>
              <a:rPr b="1" lang="en" sz="2900">
                <a:solidFill>
                  <a:srgbClr val="00B0F0"/>
                </a:solidFill>
              </a:rPr>
              <a:t>5.  Model Exploration</a:t>
            </a:r>
            <a:endParaRPr b="1"/>
          </a:p>
        </p:txBody>
      </p:sp>
      <p:sp>
        <p:nvSpPr>
          <p:cNvPr id="399" name="Google Shape;399;p66"/>
          <p:cNvSpPr txBox="1"/>
          <p:nvPr>
            <p:ph idx="1" type="body"/>
          </p:nvPr>
        </p:nvSpPr>
        <p:spPr>
          <a:xfrm>
            <a:off x="1486220" y="1446514"/>
            <a:ext cx="2987458" cy="2640088"/>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lang="en" sz="1800"/>
              <a:t>B</a:t>
            </a:r>
            <a:r>
              <a:rPr lang="en" sz="1800"/>
              <a:t>uilt a</a:t>
            </a:r>
            <a:r>
              <a:rPr i="0" lang="en" sz="1800"/>
              <a:t> Pipeline for the preprocessor and selected a base model.</a:t>
            </a:r>
            <a:endParaRPr/>
          </a:p>
          <a:p>
            <a:pPr indent="-381000" lvl="0" marL="457200" rtl="0" algn="l">
              <a:lnSpc>
                <a:spcPct val="115000"/>
              </a:lnSpc>
              <a:spcBef>
                <a:spcPts val="600"/>
              </a:spcBef>
              <a:spcAft>
                <a:spcPts val="0"/>
              </a:spcAft>
              <a:buSzPts val="2400"/>
              <a:buChar char="●"/>
            </a:pPr>
            <a:r>
              <a:rPr lang="en" sz="1800"/>
              <a:t>The following slide shows how different models performed. </a:t>
            </a:r>
            <a:endParaRPr/>
          </a:p>
        </p:txBody>
      </p:sp>
      <p:pic>
        <p:nvPicPr>
          <p:cNvPr id="400" name="Google Shape;400;p66"/>
          <p:cNvPicPr preferRelativeResize="0"/>
          <p:nvPr/>
        </p:nvPicPr>
        <p:blipFill rotWithShape="1">
          <a:blip r:embed="rId3">
            <a:alphaModFix/>
          </a:blip>
          <a:srcRect b="0" l="0" r="11110" t="0"/>
          <a:stretch/>
        </p:blipFill>
        <p:spPr>
          <a:xfrm>
            <a:off x="5181600" y="0"/>
            <a:ext cx="3962400" cy="5143500"/>
          </a:xfrm>
          <a:prstGeom prst="rect">
            <a:avLst/>
          </a:prstGeom>
          <a:noFill/>
          <a:ln>
            <a:noFill/>
          </a:ln>
        </p:spPr>
      </p:pic>
      <p:sp>
        <p:nvSpPr>
          <p:cNvPr id="401" name="Google Shape;401;p66"/>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solidFill>
                  <a:schemeClr val="lt1"/>
                </a:solidFill>
              </a:rPr>
              <a:t>‹#›</a:t>
            </a:fld>
            <a:endParaRPr>
              <a:solidFill>
                <a:schemeClr val="lt1"/>
              </a:solidFill>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7"/>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07" name="Google Shape;407;p67"/>
          <p:cNvPicPr preferRelativeResize="0"/>
          <p:nvPr/>
        </p:nvPicPr>
        <p:blipFill rotWithShape="1">
          <a:blip r:embed="rId3">
            <a:alphaModFix/>
          </a:blip>
          <a:srcRect b="0" l="0" r="0" t="0"/>
          <a:stretch/>
        </p:blipFill>
        <p:spPr>
          <a:xfrm>
            <a:off x="1371599" y="717600"/>
            <a:ext cx="6069331" cy="3879851"/>
          </a:xfrm>
          <a:prstGeom prst="rect">
            <a:avLst/>
          </a:prstGeom>
          <a:noFill/>
          <a:ln>
            <a:noFill/>
          </a:ln>
        </p:spPr>
      </p:pic>
      <p:pic>
        <p:nvPicPr>
          <p:cNvPr descr="Rainy scene" id="408" name="Google Shape;408;p67"/>
          <p:cNvPicPr preferRelativeResize="0"/>
          <p:nvPr/>
        </p:nvPicPr>
        <p:blipFill rotWithShape="1">
          <a:blip r:embed="rId4">
            <a:alphaModFix/>
          </a:blip>
          <a:srcRect b="0" l="0" r="0" t="0"/>
          <a:stretch/>
        </p:blipFill>
        <p:spPr>
          <a:xfrm>
            <a:off x="7648823" y="4052150"/>
            <a:ext cx="914400" cy="914400"/>
          </a:xfrm>
          <a:prstGeom prst="rect">
            <a:avLst/>
          </a:prstGeom>
          <a:noFill/>
          <a:ln>
            <a:noFill/>
          </a:ln>
        </p:spPr>
      </p:pic>
      <p:sp>
        <p:nvSpPr>
          <p:cNvPr id="409" name="Google Shape;409;p67"/>
          <p:cNvSpPr txBox="1"/>
          <p:nvPr>
            <p:ph type="title"/>
          </p:nvPr>
        </p:nvSpPr>
        <p:spPr>
          <a:xfrm>
            <a:off x="1037723" y="219849"/>
            <a:ext cx="7068300" cy="3963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3200"/>
              <a:buNone/>
            </a:pPr>
            <a:r>
              <a:rPr lang="en" sz="2000">
                <a:solidFill>
                  <a:srgbClr val="00B0F0"/>
                </a:solidFill>
              </a:rPr>
              <a:t>F1 Test Scores</a:t>
            </a:r>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8"/>
          <p:cNvSpPr txBox="1"/>
          <p:nvPr>
            <p:ph idx="4294967295" type="ctrTitle"/>
          </p:nvPr>
        </p:nvSpPr>
        <p:spPr>
          <a:xfrm>
            <a:off x="1037875" y="463685"/>
            <a:ext cx="4671600" cy="1287448"/>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chemeClr val="accent1"/>
              </a:buClr>
              <a:buSzPts val="3200"/>
              <a:buFont typeface="Inter"/>
              <a:buNone/>
            </a:pPr>
            <a:r>
              <a:rPr b="0" i="0" lang="en" sz="4400" u="none" cap="none" strike="noStrike">
                <a:solidFill>
                  <a:srgbClr val="00B0F0"/>
                </a:solidFill>
                <a:latin typeface="Inter"/>
                <a:ea typeface="Inter"/>
                <a:cs typeface="Inter"/>
                <a:sym typeface="Inter"/>
              </a:rPr>
              <a:t>Conclusion and The Big concept</a:t>
            </a:r>
            <a:endParaRPr/>
          </a:p>
        </p:txBody>
      </p:sp>
      <p:sp>
        <p:nvSpPr>
          <p:cNvPr id="415" name="Google Shape;415;p68"/>
          <p:cNvSpPr txBox="1"/>
          <p:nvPr>
            <p:ph idx="4294967295" type="subTitle"/>
          </p:nvPr>
        </p:nvSpPr>
        <p:spPr>
          <a:xfrm>
            <a:off x="1037875" y="1913993"/>
            <a:ext cx="4671600" cy="1808355"/>
          </a:xfrm>
          <a:prstGeom prst="rect">
            <a:avLst/>
          </a:prstGeom>
          <a:noFill/>
          <a:ln>
            <a:noFill/>
          </a:ln>
        </p:spPr>
        <p:txBody>
          <a:bodyPr anchorCtr="0" anchor="t" bIns="0" lIns="0" spcFirstLastPara="1" rIns="0" wrap="square" tIns="0">
            <a:noAutofit/>
          </a:bodyPr>
          <a:lstStyle/>
          <a:p>
            <a:pPr indent="-285750" lvl="0" marL="285750" marR="0" rtl="0" algn="l">
              <a:lnSpc>
                <a:spcPct val="115000"/>
              </a:lnSpc>
              <a:spcBef>
                <a:spcPts val="600"/>
              </a:spcBef>
              <a:spcAft>
                <a:spcPts val="0"/>
              </a:spcAft>
              <a:buClr>
                <a:schemeClr val="accent1"/>
              </a:buClr>
              <a:buSzPts val="2400"/>
              <a:buFont typeface="Inter"/>
              <a:buChar char="●"/>
            </a:pPr>
            <a:r>
              <a:rPr b="0" i="0" lang="en" sz="1800" u="none" cap="none" strike="noStrike">
                <a:solidFill>
                  <a:srgbClr val="002060"/>
                </a:solidFill>
                <a:latin typeface="Inter"/>
                <a:ea typeface="Inter"/>
                <a:cs typeface="Inter"/>
                <a:sym typeface="Inter"/>
              </a:rPr>
              <a:t>Human sentiments take a variety of demographic and geographic categories. </a:t>
            </a:r>
            <a:endParaRPr/>
          </a:p>
          <a:p>
            <a:pPr indent="-285750" lvl="0" marL="285750" marR="0" rtl="0" algn="l">
              <a:lnSpc>
                <a:spcPct val="115000"/>
              </a:lnSpc>
              <a:spcBef>
                <a:spcPts val="600"/>
              </a:spcBef>
              <a:spcAft>
                <a:spcPts val="0"/>
              </a:spcAft>
              <a:buClr>
                <a:schemeClr val="accent1"/>
              </a:buClr>
              <a:buSzPts val="2400"/>
              <a:buFont typeface="Inter"/>
              <a:buChar char="●"/>
            </a:pPr>
            <a:r>
              <a:rPr b="0" i="0" lang="en" sz="1800" u="none" cap="none" strike="noStrike">
                <a:solidFill>
                  <a:srgbClr val="002060"/>
                </a:solidFill>
                <a:latin typeface="Inter"/>
                <a:ea typeface="Inter"/>
                <a:cs typeface="Inter"/>
                <a:sym typeface="Inter"/>
              </a:rPr>
              <a:t>Our model stands out in precision and diversity on insights that will guide future decisions on climate change.</a:t>
            </a:r>
            <a:endParaRPr b="0" i="0" sz="1800" u="none" cap="none" strike="noStrike">
              <a:solidFill>
                <a:srgbClr val="002060"/>
              </a:solidFill>
              <a:latin typeface="Inter"/>
              <a:ea typeface="Inter"/>
              <a:cs typeface="Inter"/>
              <a:sym typeface="Inter"/>
            </a:endParaRPr>
          </a:p>
        </p:txBody>
      </p:sp>
      <p:sp>
        <p:nvSpPr>
          <p:cNvPr id="416" name="Google Shape;416;p68"/>
          <p:cNvSpPr/>
          <p:nvPr/>
        </p:nvSpPr>
        <p:spPr>
          <a:xfrm>
            <a:off x="7377418" y="3486944"/>
            <a:ext cx="323741" cy="309119"/>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grpSp>
        <p:nvGrpSpPr>
          <p:cNvPr id="417" name="Google Shape;417;p68"/>
          <p:cNvGrpSpPr/>
          <p:nvPr/>
        </p:nvGrpSpPr>
        <p:grpSpPr>
          <a:xfrm>
            <a:off x="6975558" y="1751133"/>
            <a:ext cx="1387013" cy="1387384"/>
            <a:chOff x="6654650" y="3665275"/>
            <a:chExt cx="409100" cy="409125"/>
          </a:xfrm>
        </p:grpSpPr>
        <p:sp>
          <p:nvSpPr>
            <p:cNvPr id="418" name="Google Shape;418;p68"/>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419" name="Google Shape;419;p68"/>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grpSp>
      <p:sp>
        <p:nvSpPr>
          <p:cNvPr id="420" name="Google Shape;420;p68"/>
          <p:cNvSpPr/>
          <p:nvPr/>
        </p:nvSpPr>
        <p:spPr>
          <a:xfrm rot="2466773">
            <a:off x="5741699" y="2019882"/>
            <a:ext cx="449798" cy="429482"/>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421" name="Google Shape;421;p68"/>
          <p:cNvSpPr/>
          <p:nvPr/>
        </p:nvSpPr>
        <p:spPr>
          <a:xfrm rot="-1609367">
            <a:off x="6399536" y="2290128"/>
            <a:ext cx="323700" cy="309079"/>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422" name="Google Shape;422;p68"/>
          <p:cNvSpPr/>
          <p:nvPr/>
        </p:nvSpPr>
        <p:spPr>
          <a:xfrm rot="2926420">
            <a:off x="8362263" y="2534988"/>
            <a:ext cx="242429" cy="231479"/>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423" name="Google Shape;423;p68"/>
          <p:cNvSpPr/>
          <p:nvPr/>
        </p:nvSpPr>
        <p:spPr>
          <a:xfrm rot="-1609361">
            <a:off x="7353476" y="984336"/>
            <a:ext cx="218402" cy="20853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424" name="Google Shape;424;p68"/>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solidFill>
                  <a:srgbClr val="00B0F0"/>
                </a:solidFill>
              </a:rPr>
              <a:t>‹#›</a:t>
            </a:fld>
            <a:endParaRPr>
              <a:solidFill>
                <a:srgbClr val="00B0F0"/>
              </a:solidFill>
            </a:endParaRPr>
          </a:p>
        </p:txBody>
      </p:sp>
      <p:pic>
        <p:nvPicPr>
          <p:cNvPr descr="Rainy scene" id="425" name="Google Shape;425;p68"/>
          <p:cNvPicPr preferRelativeResize="0"/>
          <p:nvPr/>
        </p:nvPicPr>
        <p:blipFill rotWithShape="1">
          <a:blip r:embed="rId3">
            <a:alphaModFix/>
          </a:blip>
          <a:srcRect b="0" l="0" r="0" t="0"/>
          <a:stretch/>
        </p:blipFill>
        <p:spPr>
          <a:xfrm>
            <a:off x="7648823" y="4052150"/>
            <a:ext cx="914400" cy="914400"/>
          </a:xfrm>
          <a:prstGeom prst="rect">
            <a:avLst/>
          </a:prstGeom>
          <a:noFill/>
          <a:ln>
            <a:noFill/>
          </a:ln>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9"/>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solidFill>
                  <a:srgbClr val="00B0F0"/>
                </a:solidFill>
              </a:rPr>
              <a:t>‹#›</a:t>
            </a:fld>
            <a:endParaRPr>
              <a:solidFill>
                <a:srgbClr val="00B0F0"/>
              </a:solidFill>
            </a:endParaRPr>
          </a:p>
        </p:txBody>
      </p:sp>
      <p:pic>
        <p:nvPicPr>
          <p:cNvPr id="431" name="Google Shape;431;p69"/>
          <p:cNvPicPr preferRelativeResize="0"/>
          <p:nvPr/>
        </p:nvPicPr>
        <p:blipFill rotWithShape="1">
          <a:blip r:embed="rId3">
            <a:alphaModFix/>
          </a:blip>
          <a:srcRect b="0" l="0" r="0" t="0"/>
          <a:stretch/>
        </p:blipFill>
        <p:spPr>
          <a:xfrm>
            <a:off x="1808484" y="804508"/>
            <a:ext cx="5453051" cy="3456718"/>
          </a:xfrm>
          <a:prstGeom prst="rect">
            <a:avLst/>
          </a:prstGeom>
          <a:noFill/>
          <a:ln>
            <a:noFill/>
          </a:ln>
        </p:spPr>
      </p:pic>
      <p:pic>
        <p:nvPicPr>
          <p:cNvPr descr="Rainy scene" id="432" name="Google Shape;432;p69"/>
          <p:cNvPicPr preferRelativeResize="0"/>
          <p:nvPr/>
        </p:nvPicPr>
        <p:blipFill rotWithShape="1">
          <a:blip r:embed="rId4">
            <a:alphaModFix/>
          </a:blip>
          <a:srcRect b="0" l="0" r="0" t="0"/>
          <a:stretch/>
        </p:blipFill>
        <p:spPr>
          <a:xfrm>
            <a:off x="7688134" y="4076651"/>
            <a:ext cx="914400" cy="914400"/>
          </a:xfrm>
          <a:prstGeom prst="rect">
            <a:avLst/>
          </a:prstGeom>
          <a:noFill/>
          <a:ln>
            <a:noFill/>
          </a:ln>
        </p:spPr>
      </p:pic>
    </p:spTree>
  </p:cSld>
  <p:clrMapOvr>
    <a:masterClrMapping/>
  </p:clrMapOvr>
  <p:transition spd="slow">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0"/>
          <p:cNvSpPr txBox="1"/>
          <p:nvPr>
            <p:ph idx="4294967295" type="ctrTitle"/>
          </p:nvPr>
        </p:nvSpPr>
        <p:spPr>
          <a:xfrm>
            <a:off x="831397" y="519732"/>
            <a:ext cx="4310873" cy="2052018"/>
          </a:xfrm>
          <a:prstGeom prst="rect">
            <a:avLst/>
          </a:prstGeom>
          <a:noFill/>
          <a:ln>
            <a:noFill/>
          </a:ln>
        </p:spPr>
        <p:txBody>
          <a:bodyPr anchorCtr="0" anchor="b" bIns="0" lIns="0" spcFirstLastPara="1" rIns="0" wrap="square" tIns="0">
            <a:noAutofit/>
          </a:bodyPr>
          <a:lstStyle/>
          <a:p>
            <a:pPr indent="0" lvl="0" marL="0" marR="0" rtl="0" algn="ctr">
              <a:lnSpc>
                <a:spcPct val="90000"/>
              </a:lnSpc>
              <a:spcBef>
                <a:spcPts val="0"/>
              </a:spcBef>
              <a:spcAft>
                <a:spcPts val="0"/>
              </a:spcAft>
              <a:buClr>
                <a:schemeClr val="accent1"/>
              </a:buClr>
              <a:buSzPts val="3200"/>
              <a:buFont typeface="Inter"/>
              <a:buNone/>
            </a:pPr>
            <a:r>
              <a:rPr b="0" i="0" lang="en" sz="6800" u="none" cap="none" strike="noStrike">
                <a:solidFill>
                  <a:schemeClr val="accent1"/>
                </a:solidFill>
                <a:latin typeface="Inter"/>
                <a:ea typeface="Inter"/>
                <a:cs typeface="Inter"/>
                <a:sym typeface="Inter"/>
              </a:rPr>
              <a:t>Thank You!</a:t>
            </a:r>
            <a:endParaRPr/>
          </a:p>
        </p:txBody>
      </p:sp>
      <p:sp>
        <p:nvSpPr>
          <p:cNvPr id="438" name="Google Shape;438;p70"/>
          <p:cNvSpPr txBox="1"/>
          <p:nvPr>
            <p:ph idx="4294967295" type="subTitle"/>
          </p:nvPr>
        </p:nvSpPr>
        <p:spPr>
          <a:xfrm>
            <a:off x="1634897" y="2862658"/>
            <a:ext cx="2703871" cy="1548135"/>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600"/>
              </a:spcBef>
              <a:spcAft>
                <a:spcPts val="0"/>
              </a:spcAft>
              <a:buClr>
                <a:schemeClr val="accent1"/>
              </a:buClr>
              <a:buSzPts val="2400"/>
              <a:buFont typeface="Inter"/>
              <a:buNone/>
            </a:pPr>
            <a:r>
              <a:rPr b="0" i="0" lang="en" sz="2000" u="none" cap="none" strike="noStrike">
                <a:solidFill>
                  <a:schemeClr val="accent2"/>
                </a:solidFill>
                <a:latin typeface="Inter"/>
                <a:ea typeface="Inter"/>
                <a:cs typeface="Inter"/>
                <a:sym typeface="Inter"/>
              </a:rPr>
              <a:t>Any questions?</a:t>
            </a:r>
            <a:endParaRPr/>
          </a:p>
        </p:txBody>
      </p:sp>
      <p:sp>
        <p:nvSpPr>
          <p:cNvPr id="439" name="Google Shape;439;p70"/>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40" name="Google Shape;440;p70"/>
          <p:cNvPicPr preferRelativeResize="0"/>
          <p:nvPr/>
        </p:nvPicPr>
        <p:blipFill rotWithShape="1">
          <a:blip r:embed="rId3">
            <a:alphaModFix/>
          </a:blip>
          <a:srcRect b="0" l="0" r="0" t="0"/>
          <a:stretch/>
        </p:blipFill>
        <p:spPr>
          <a:xfrm>
            <a:off x="5711213" y="0"/>
            <a:ext cx="3432787"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53"/>
          <p:cNvPicPr preferRelativeResize="0"/>
          <p:nvPr/>
        </p:nvPicPr>
        <p:blipFill rotWithShape="1">
          <a:blip r:embed="rId3">
            <a:alphaModFix/>
          </a:blip>
          <a:srcRect b="0" l="0" r="0" t="0"/>
          <a:stretch/>
        </p:blipFill>
        <p:spPr>
          <a:xfrm>
            <a:off x="0" y="0"/>
            <a:ext cx="9144000" cy="5143497"/>
          </a:xfrm>
          <a:prstGeom prst="rect">
            <a:avLst/>
          </a:prstGeom>
          <a:solidFill>
            <a:srgbClr val="0070C0"/>
          </a:solidFill>
          <a:ln>
            <a:noFill/>
          </a:ln>
        </p:spPr>
      </p:pic>
      <p:sp>
        <p:nvSpPr>
          <p:cNvPr id="292" name="Google Shape;292;p53"/>
          <p:cNvSpPr/>
          <p:nvPr/>
        </p:nvSpPr>
        <p:spPr>
          <a:xfrm>
            <a:off x="2330646" y="375866"/>
            <a:ext cx="4315621" cy="424897"/>
          </a:xfrm>
          <a:prstGeom prst="rect">
            <a:avLst/>
          </a:prstGeom>
          <a:solidFill>
            <a:srgbClr val="0070C0"/>
          </a:solidFill>
          <a:ln cap="flat" cmpd="sng" w="28575">
            <a:solidFill>
              <a:srgbClr val="674EA7"/>
            </a:solidFill>
            <a:prstDash val="solid"/>
            <a:round/>
            <a:headEnd len="sm" w="sm" type="none"/>
            <a:tailEnd len="sm" w="sm" type="none"/>
          </a:ln>
        </p:spPr>
        <p:txBody>
          <a:bodyPr anchorCtr="0" anchor="ctr" bIns="25600" lIns="25600" spcFirstLastPara="1" rIns="25600" wrap="square" tIns="25600">
            <a:noAutofit/>
          </a:bodyPr>
          <a:lstStyle/>
          <a:p>
            <a:pPr indent="0" lvl="0" marL="0" marR="0" rtl="0" algn="l">
              <a:lnSpc>
                <a:spcPct val="100000"/>
              </a:lnSpc>
              <a:spcBef>
                <a:spcPts val="0"/>
              </a:spcBef>
              <a:spcAft>
                <a:spcPts val="0"/>
              </a:spcAft>
              <a:buNone/>
            </a:pPr>
            <a:r>
              <a:rPr b="1" i="0" lang="en" sz="1600" u="none" cap="none" strike="noStrike">
                <a:solidFill>
                  <a:srgbClr val="FFFFFF"/>
                </a:solidFill>
                <a:latin typeface="Inter"/>
                <a:ea typeface="Inter"/>
                <a:cs typeface="Inter"/>
                <a:sym typeface="Inter"/>
              </a:rPr>
              <a:t>Introduction</a:t>
            </a:r>
            <a:endParaRPr b="1" i="0" sz="1600" u="none" cap="none" strike="noStrike">
              <a:solidFill>
                <a:srgbClr val="FFFFFF"/>
              </a:solidFill>
              <a:latin typeface="Inter"/>
              <a:ea typeface="Inter"/>
              <a:cs typeface="Inter"/>
              <a:sym typeface="Inter"/>
            </a:endParaRPr>
          </a:p>
        </p:txBody>
      </p:sp>
      <p:sp>
        <p:nvSpPr>
          <p:cNvPr id="293" name="Google Shape;293;p53"/>
          <p:cNvSpPr/>
          <p:nvPr/>
        </p:nvSpPr>
        <p:spPr>
          <a:xfrm>
            <a:off x="2330644" y="3105758"/>
            <a:ext cx="4315621" cy="424897"/>
          </a:xfrm>
          <a:prstGeom prst="rect">
            <a:avLst/>
          </a:prstGeom>
          <a:solidFill>
            <a:srgbClr val="0070C0"/>
          </a:solidFill>
          <a:ln cap="flat" cmpd="sng" w="28575">
            <a:solidFill>
              <a:srgbClr val="0070C0"/>
            </a:solidFill>
            <a:prstDash val="solid"/>
            <a:round/>
            <a:headEnd len="sm" w="sm" type="none"/>
            <a:tailEnd len="sm" w="sm" type="none"/>
          </a:ln>
        </p:spPr>
        <p:txBody>
          <a:bodyPr anchorCtr="0" anchor="ctr" bIns="25600" lIns="25600" spcFirstLastPara="1" rIns="25600" wrap="square" tIns="25600">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Inter"/>
                <a:ea typeface="Inter"/>
                <a:cs typeface="Inter"/>
                <a:sym typeface="Inter"/>
              </a:rPr>
              <a:t>Model Exploration</a:t>
            </a:r>
            <a:endParaRPr b="0" i="0" sz="1600" u="none" cap="none" strike="noStrike">
              <a:solidFill>
                <a:srgbClr val="FFFFFF"/>
              </a:solidFill>
              <a:latin typeface="Inter"/>
              <a:ea typeface="Inter"/>
              <a:cs typeface="Inter"/>
              <a:sym typeface="Inter"/>
            </a:endParaRPr>
          </a:p>
        </p:txBody>
      </p:sp>
      <p:sp>
        <p:nvSpPr>
          <p:cNvPr id="294" name="Google Shape;294;p53"/>
          <p:cNvSpPr/>
          <p:nvPr/>
        </p:nvSpPr>
        <p:spPr>
          <a:xfrm>
            <a:off x="2330646" y="1058457"/>
            <a:ext cx="4315621" cy="424897"/>
          </a:xfrm>
          <a:prstGeom prst="rect">
            <a:avLst/>
          </a:prstGeom>
          <a:solidFill>
            <a:srgbClr val="0070C0"/>
          </a:solidFill>
          <a:ln cap="flat" cmpd="sng" w="28575">
            <a:solidFill>
              <a:srgbClr val="0070C0"/>
            </a:solidFill>
            <a:prstDash val="solid"/>
            <a:round/>
            <a:headEnd len="sm" w="sm" type="none"/>
            <a:tailEnd len="sm" w="sm" type="none"/>
          </a:ln>
        </p:spPr>
        <p:txBody>
          <a:bodyPr anchorCtr="0" anchor="ctr" bIns="25600" lIns="25600" spcFirstLastPara="1" rIns="25600" wrap="square" tIns="25600">
            <a:noAutofit/>
          </a:bodyPr>
          <a:lstStyle/>
          <a:p>
            <a:pPr indent="0" lvl="0" marL="0" marR="0" rtl="0" algn="l">
              <a:lnSpc>
                <a:spcPct val="100000"/>
              </a:lnSpc>
              <a:spcBef>
                <a:spcPts val="0"/>
              </a:spcBef>
              <a:spcAft>
                <a:spcPts val="0"/>
              </a:spcAft>
              <a:buNone/>
            </a:pPr>
            <a:r>
              <a:t/>
            </a:r>
            <a:endParaRPr b="0" i="0" sz="1600" u="none" cap="none" strike="noStrike">
              <a:solidFill>
                <a:srgbClr val="FFFFFF"/>
              </a:solidFill>
              <a:latin typeface="Inter"/>
              <a:ea typeface="Inter"/>
              <a:cs typeface="Inter"/>
              <a:sym typeface="Inter"/>
            </a:endParaRPr>
          </a:p>
          <a:p>
            <a:pPr indent="0" lvl="0" marL="0" marR="0" rtl="0" algn="l">
              <a:lnSpc>
                <a:spcPct val="100000"/>
              </a:lnSpc>
              <a:spcBef>
                <a:spcPts val="0"/>
              </a:spcBef>
              <a:spcAft>
                <a:spcPts val="0"/>
              </a:spcAft>
              <a:buNone/>
            </a:pPr>
            <a:r>
              <a:rPr b="0" i="0" lang="en" sz="1600" u="none" cap="none" strike="noStrike">
                <a:solidFill>
                  <a:srgbClr val="FFFFFF"/>
                </a:solidFill>
                <a:latin typeface="Inter"/>
                <a:ea typeface="Inter"/>
                <a:cs typeface="Inter"/>
                <a:sym typeface="Inter"/>
              </a:rPr>
              <a:t>Problem Statement</a:t>
            </a:r>
            <a:endParaRPr/>
          </a:p>
          <a:p>
            <a:pPr indent="0" lvl="0" marL="0" marR="0" rtl="0" algn="l">
              <a:lnSpc>
                <a:spcPct val="100000"/>
              </a:lnSpc>
              <a:spcBef>
                <a:spcPts val="0"/>
              </a:spcBef>
              <a:spcAft>
                <a:spcPts val="0"/>
              </a:spcAft>
              <a:buNone/>
            </a:pPr>
            <a:r>
              <a:t/>
            </a:r>
            <a:endParaRPr b="0" i="0" sz="1600" u="none" cap="none" strike="noStrike">
              <a:solidFill>
                <a:srgbClr val="FFFFFF"/>
              </a:solidFill>
              <a:latin typeface="Inter"/>
              <a:ea typeface="Inter"/>
              <a:cs typeface="Inter"/>
              <a:sym typeface="Inter"/>
            </a:endParaRPr>
          </a:p>
        </p:txBody>
      </p:sp>
      <p:sp>
        <p:nvSpPr>
          <p:cNvPr id="295" name="Google Shape;295;p53"/>
          <p:cNvSpPr/>
          <p:nvPr/>
        </p:nvSpPr>
        <p:spPr>
          <a:xfrm>
            <a:off x="2330646" y="1721452"/>
            <a:ext cx="4315621" cy="424897"/>
          </a:xfrm>
          <a:prstGeom prst="rect">
            <a:avLst/>
          </a:prstGeom>
          <a:solidFill>
            <a:srgbClr val="0070C0"/>
          </a:solidFill>
          <a:ln cap="flat" cmpd="sng" w="28575">
            <a:solidFill>
              <a:srgbClr val="0070C0"/>
            </a:solidFill>
            <a:prstDash val="solid"/>
            <a:round/>
            <a:headEnd len="sm" w="sm" type="none"/>
            <a:tailEnd len="sm" w="sm" type="none"/>
          </a:ln>
        </p:spPr>
        <p:txBody>
          <a:bodyPr anchorCtr="0" anchor="ctr" bIns="25600" lIns="25600" spcFirstLastPara="1" rIns="25600" wrap="square" tIns="25600">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Inter"/>
                <a:ea typeface="Inter"/>
                <a:cs typeface="Inter"/>
                <a:sym typeface="Inter"/>
              </a:rPr>
              <a:t>Exploratory Data Analysis</a:t>
            </a:r>
            <a:endParaRPr b="0" i="0" sz="1600" u="none" cap="none" strike="noStrike">
              <a:solidFill>
                <a:srgbClr val="FFFFFF"/>
              </a:solidFill>
              <a:latin typeface="Inter"/>
              <a:ea typeface="Inter"/>
              <a:cs typeface="Inter"/>
              <a:sym typeface="Inter"/>
            </a:endParaRPr>
          </a:p>
        </p:txBody>
      </p:sp>
      <p:sp>
        <p:nvSpPr>
          <p:cNvPr id="296" name="Google Shape;296;p53"/>
          <p:cNvSpPr/>
          <p:nvPr/>
        </p:nvSpPr>
        <p:spPr>
          <a:xfrm>
            <a:off x="2330645" y="2384447"/>
            <a:ext cx="4315621" cy="424897"/>
          </a:xfrm>
          <a:prstGeom prst="rect">
            <a:avLst/>
          </a:prstGeom>
          <a:solidFill>
            <a:srgbClr val="0070C0"/>
          </a:solidFill>
          <a:ln cap="flat" cmpd="sng" w="28575">
            <a:solidFill>
              <a:srgbClr val="0070C0"/>
            </a:solidFill>
            <a:prstDash val="solid"/>
            <a:round/>
            <a:headEnd len="sm" w="sm" type="none"/>
            <a:tailEnd len="sm" w="sm" type="none"/>
          </a:ln>
        </p:spPr>
        <p:txBody>
          <a:bodyPr anchorCtr="0" anchor="ctr" bIns="25600" lIns="25600" spcFirstLastPara="1" rIns="25600" wrap="square" tIns="25600">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Inter"/>
                <a:ea typeface="Inter"/>
                <a:cs typeface="Inter"/>
                <a:sym typeface="Inter"/>
              </a:rPr>
              <a:t>Data Engineering</a:t>
            </a:r>
            <a:endParaRPr b="0" i="0" sz="1600" u="none" cap="none" strike="noStrike">
              <a:solidFill>
                <a:srgbClr val="FFFFFF"/>
              </a:solidFill>
              <a:latin typeface="Inter"/>
              <a:ea typeface="Inter"/>
              <a:cs typeface="Inter"/>
              <a:sym typeface="Inter"/>
            </a:endParaRPr>
          </a:p>
        </p:txBody>
      </p:sp>
      <p:sp>
        <p:nvSpPr>
          <p:cNvPr id="297" name="Google Shape;297;p53"/>
          <p:cNvSpPr/>
          <p:nvPr/>
        </p:nvSpPr>
        <p:spPr>
          <a:xfrm>
            <a:off x="2330643" y="3888843"/>
            <a:ext cx="4315500" cy="424800"/>
          </a:xfrm>
          <a:prstGeom prst="rect">
            <a:avLst/>
          </a:prstGeom>
          <a:solidFill>
            <a:srgbClr val="0070C0"/>
          </a:solidFill>
          <a:ln cap="flat" cmpd="sng" w="28575">
            <a:solidFill>
              <a:srgbClr val="0070C0"/>
            </a:solidFill>
            <a:prstDash val="solid"/>
            <a:round/>
            <a:headEnd len="sm" w="sm" type="none"/>
            <a:tailEnd len="sm" w="sm" type="none"/>
          </a:ln>
        </p:spPr>
        <p:txBody>
          <a:bodyPr anchorCtr="0" anchor="ctr" bIns="25600" lIns="25600" spcFirstLastPara="1" rIns="25600" wrap="square" tIns="25600">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Inter"/>
                <a:ea typeface="Inter"/>
                <a:cs typeface="Inter"/>
                <a:sym typeface="Inter"/>
              </a:rPr>
              <a:t>Conclusion</a:t>
            </a:r>
            <a:endParaRPr b="0" i="0" sz="1600" u="none" cap="none" strike="noStrike">
              <a:solidFill>
                <a:srgbClr val="FFFFFF"/>
              </a:solidFill>
              <a:latin typeface="Inter"/>
              <a:ea typeface="Inter"/>
              <a:cs typeface="Inter"/>
              <a:sym typeface="Inter"/>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4"/>
          <p:cNvSpPr txBox="1"/>
          <p:nvPr>
            <p:ph idx="1" type="body"/>
          </p:nvPr>
        </p:nvSpPr>
        <p:spPr>
          <a:xfrm>
            <a:off x="1328032" y="1360881"/>
            <a:ext cx="2805715" cy="3155400"/>
          </a:xfrm>
          <a:prstGeom prst="rect">
            <a:avLst/>
          </a:prstGeom>
          <a:noFill/>
          <a:ln>
            <a:noFill/>
          </a:ln>
        </p:spPr>
        <p:txBody>
          <a:bodyPr anchorCtr="0" anchor="t" bIns="0" lIns="0" spcFirstLastPara="1" rIns="0" wrap="square" tIns="0">
            <a:noAutofit/>
          </a:bodyPr>
          <a:lstStyle/>
          <a:p>
            <a:pPr indent="-342900" lvl="0" marL="342900" rtl="0" algn="l">
              <a:lnSpc>
                <a:spcPct val="115000"/>
              </a:lnSpc>
              <a:spcBef>
                <a:spcPts val="600"/>
              </a:spcBef>
              <a:spcAft>
                <a:spcPts val="0"/>
              </a:spcAft>
              <a:buSzPts val="2000"/>
              <a:buChar char="●"/>
            </a:pPr>
            <a:r>
              <a:rPr b="0" i="0" lang="en">
                <a:solidFill>
                  <a:srgbClr val="2E2E2E"/>
                </a:solidFill>
                <a:latin typeface="Inter"/>
                <a:ea typeface="Inter"/>
                <a:cs typeface="Inter"/>
                <a:sym typeface="Inter"/>
              </a:rPr>
              <a:t>Climate change is a complex problem with impacts and interactions at global to local scales. </a:t>
            </a:r>
            <a:endParaRPr>
              <a:solidFill>
                <a:schemeClr val="accent1"/>
              </a:solidFill>
              <a:latin typeface="Inter"/>
              <a:ea typeface="Inter"/>
              <a:cs typeface="Inter"/>
              <a:sym typeface="Inter"/>
            </a:endParaRPr>
          </a:p>
          <a:p>
            <a:pPr indent="0" lvl="0" marL="0" rtl="0" algn="l">
              <a:lnSpc>
                <a:spcPct val="115000"/>
              </a:lnSpc>
              <a:spcBef>
                <a:spcPts val="600"/>
              </a:spcBef>
              <a:spcAft>
                <a:spcPts val="0"/>
              </a:spcAft>
              <a:buSzPts val="2000"/>
              <a:buNone/>
            </a:pPr>
            <a:r>
              <a:t/>
            </a:r>
            <a:endParaRPr>
              <a:solidFill>
                <a:srgbClr val="0B85FF"/>
              </a:solidFill>
              <a:latin typeface="Inter"/>
              <a:ea typeface="Inter"/>
              <a:cs typeface="Inter"/>
              <a:sym typeface="Inter"/>
            </a:endParaRPr>
          </a:p>
        </p:txBody>
      </p:sp>
      <p:sp>
        <p:nvSpPr>
          <p:cNvPr id="303" name="Google Shape;303;p54"/>
          <p:cNvSpPr txBox="1"/>
          <p:nvPr>
            <p:ph type="title"/>
          </p:nvPr>
        </p:nvSpPr>
        <p:spPr>
          <a:xfrm>
            <a:off x="1037875" y="836000"/>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200"/>
              <a:buNone/>
            </a:pPr>
            <a:r>
              <a:rPr b="1" lang="en">
                <a:solidFill>
                  <a:srgbClr val="25A6E0"/>
                </a:solidFill>
              </a:rPr>
              <a:t>1.  Introduction</a:t>
            </a:r>
            <a:endParaRPr b="1"/>
          </a:p>
        </p:txBody>
      </p:sp>
      <p:sp>
        <p:nvSpPr>
          <p:cNvPr id="304" name="Google Shape;304;p54"/>
          <p:cNvSpPr txBox="1"/>
          <p:nvPr>
            <p:ph idx="2" type="body"/>
          </p:nvPr>
        </p:nvSpPr>
        <p:spPr>
          <a:xfrm>
            <a:off x="4803623" y="1353950"/>
            <a:ext cx="3302400" cy="3155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2000"/>
              <a:buNone/>
            </a:pPr>
            <a:r>
              <a:t/>
            </a:r>
            <a:endParaRPr/>
          </a:p>
        </p:txBody>
      </p:sp>
      <p:sp>
        <p:nvSpPr>
          <p:cNvPr id="305" name="Google Shape;305;p54"/>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06" name="Google Shape;306;p54"/>
          <p:cNvPicPr preferRelativeResize="0"/>
          <p:nvPr/>
        </p:nvPicPr>
        <p:blipFill rotWithShape="1">
          <a:blip r:embed="rId3">
            <a:alphaModFix/>
          </a:blip>
          <a:srcRect b="0" l="0" r="0" t="0"/>
          <a:stretch/>
        </p:blipFill>
        <p:spPr>
          <a:xfrm>
            <a:off x="4680489" y="0"/>
            <a:ext cx="4463512" cy="5143500"/>
          </a:xfrm>
          <a:prstGeom prst="rect">
            <a:avLst/>
          </a:prstGeom>
          <a:noFill/>
          <a:ln>
            <a:noFill/>
          </a:ln>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5"/>
          <p:cNvSpPr txBox="1"/>
          <p:nvPr>
            <p:ph idx="1" type="body"/>
          </p:nvPr>
        </p:nvSpPr>
        <p:spPr>
          <a:xfrm>
            <a:off x="2920800" y="896749"/>
            <a:ext cx="3302400" cy="3700701"/>
          </a:xfrm>
          <a:prstGeom prst="rect">
            <a:avLst/>
          </a:prstGeom>
          <a:noFill/>
          <a:ln>
            <a:noFill/>
          </a:ln>
        </p:spPr>
        <p:txBody>
          <a:bodyPr anchorCtr="0" anchor="t" bIns="0" lIns="0" spcFirstLastPara="1" rIns="0" wrap="square" tIns="0">
            <a:noAutofit/>
          </a:bodyPr>
          <a:lstStyle/>
          <a:p>
            <a:pPr indent="-285750" lvl="0" marL="285750" rtl="0" algn="l">
              <a:lnSpc>
                <a:spcPct val="115000"/>
              </a:lnSpc>
              <a:spcBef>
                <a:spcPts val="600"/>
              </a:spcBef>
              <a:spcAft>
                <a:spcPts val="0"/>
              </a:spcAft>
              <a:buSzPts val="1800"/>
              <a:buChar char="●"/>
            </a:pPr>
            <a:r>
              <a:rPr lang="en" sz="1800"/>
              <a:t>Humans are striving for environmental friendliness and sustainability.</a:t>
            </a:r>
            <a:endParaRPr/>
          </a:p>
          <a:p>
            <a:pPr indent="-285750" lvl="0" marL="285750" rtl="0" algn="l">
              <a:lnSpc>
                <a:spcPct val="115000"/>
              </a:lnSpc>
              <a:spcBef>
                <a:spcPts val="600"/>
              </a:spcBef>
              <a:spcAft>
                <a:spcPts val="0"/>
              </a:spcAft>
              <a:buSzPts val="1800"/>
              <a:buChar char="●"/>
            </a:pPr>
            <a:r>
              <a:rPr lang="en" sz="1800"/>
              <a:t>Beliefs in climate change vary significantly.</a:t>
            </a:r>
            <a:endParaRPr/>
          </a:p>
          <a:p>
            <a:pPr indent="-285750" lvl="0" marL="285750" rtl="0" algn="l">
              <a:lnSpc>
                <a:spcPct val="115000"/>
              </a:lnSpc>
              <a:spcBef>
                <a:spcPts val="600"/>
              </a:spcBef>
              <a:spcAft>
                <a:spcPts val="0"/>
              </a:spcAft>
              <a:buSzPts val="1800"/>
              <a:buChar char="●"/>
            </a:pPr>
            <a:r>
              <a:rPr lang="en" sz="1800"/>
              <a:t>Develop a machine learning model to categorize human beliefs on climate change based on their unique tweet data.</a:t>
            </a:r>
            <a:endParaRPr/>
          </a:p>
          <a:p>
            <a:pPr indent="-171450" lvl="0" marL="285750" rtl="0" algn="l">
              <a:lnSpc>
                <a:spcPct val="115000"/>
              </a:lnSpc>
              <a:spcBef>
                <a:spcPts val="600"/>
              </a:spcBef>
              <a:spcAft>
                <a:spcPts val="0"/>
              </a:spcAft>
              <a:buSzPts val="1800"/>
              <a:buNone/>
            </a:pPr>
            <a:r>
              <a:t/>
            </a:r>
            <a:endParaRPr sz="1800"/>
          </a:p>
        </p:txBody>
      </p:sp>
      <p:sp>
        <p:nvSpPr>
          <p:cNvPr id="312" name="Google Shape;312;p55"/>
          <p:cNvSpPr txBox="1"/>
          <p:nvPr>
            <p:ph type="title"/>
          </p:nvPr>
        </p:nvSpPr>
        <p:spPr>
          <a:xfrm>
            <a:off x="907246" y="436001"/>
            <a:ext cx="7068300" cy="3963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3200"/>
              <a:buNone/>
            </a:pPr>
            <a:r>
              <a:rPr b="1" lang="en">
                <a:solidFill>
                  <a:srgbClr val="00B0F0"/>
                </a:solidFill>
              </a:rPr>
              <a:t>2.  Problem Statement</a:t>
            </a:r>
            <a:endParaRPr b="1"/>
          </a:p>
        </p:txBody>
      </p:sp>
      <p:sp>
        <p:nvSpPr>
          <p:cNvPr id="313" name="Google Shape;313;p55"/>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descr="Rainy scene" id="314" name="Google Shape;314;p55"/>
          <p:cNvPicPr preferRelativeResize="0"/>
          <p:nvPr/>
        </p:nvPicPr>
        <p:blipFill rotWithShape="1">
          <a:blip r:embed="rId3">
            <a:alphaModFix/>
          </a:blip>
          <a:srcRect b="0" l="0" r="0" t="0"/>
          <a:stretch/>
        </p:blipFill>
        <p:spPr>
          <a:xfrm>
            <a:off x="7648823" y="4052150"/>
            <a:ext cx="914400" cy="91440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6"/>
          <p:cNvSpPr txBox="1"/>
          <p:nvPr>
            <p:ph type="title"/>
          </p:nvPr>
        </p:nvSpPr>
        <p:spPr>
          <a:xfrm>
            <a:off x="1077100" y="532927"/>
            <a:ext cx="7068300" cy="3963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rgbClr val="000000"/>
              </a:buClr>
              <a:buSzPts val="2000"/>
              <a:buNone/>
            </a:pPr>
            <a:r>
              <a:rPr b="1" lang="en" sz="3200">
                <a:solidFill>
                  <a:srgbClr val="00B0F0"/>
                </a:solidFill>
                <a:latin typeface="Inter"/>
                <a:ea typeface="Inter"/>
                <a:cs typeface="Inter"/>
                <a:sym typeface="Inter"/>
              </a:rPr>
              <a:t>3.  </a:t>
            </a:r>
            <a:r>
              <a:rPr b="1" lang="en" sz="3200">
                <a:solidFill>
                  <a:srgbClr val="00B0F0"/>
                </a:solidFill>
              </a:rPr>
              <a:t>Exploratory</a:t>
            </a:r>
            <a:r>
              <a:rPr b="1" lang="en" sz="3200">
                <a:solidFill>
                  <a:srgbClr val="00B0F0"/>
                </a:solidFill>
                <a:latin typeface="Inter"/>
                <a:ea typeface="Inter"/>
                <a:cs typeface="Inter"/>
                <a:sym typeface="Inter"/>
              </a:rPr>
              <a:t> Data Analysis</a:t>
            </a:r>
            <a:endParaRPr b="1"/>
          </a:p>
        </p:txBody>
      </p:sp>
      <p:sp>
        <p:nvSpPr>
          <p:cNvPr id="320" name="Google Shape;320;p56"/>
          <p:cNvSpPr txBox="1"/>
          <p:nvPr>
            <p:ph idx="1" type="body"/>
          </p:nvPr>
        </p:nvSpPr>
        <p:spPr>
          <a:xfrm>
            <a:off x="2992917" y="1078328"/>
            <a:ext cx="3158166" cy="2862322"/>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lang="en" sz="1800"/>
              <a:t>EDA was crucial to performing initial investigations on the dataset.</a:t>
            </a:r>
            <a:endParaRPr/>
          </a:p>
          <a:p>
            <a:pPr indent="-381000" lvl="0" marL="457200" rtl="0" algn="l">
              <a:lnSpc>
                <a:spcPct val="115000"/>
              </a:lnSpc>
              <a:spcBef>
                <a:spcPts val="600"/>
              </a:spcBef>
              <a:spcAft>
                <a:spcPts val="0"/>
              </a:spcAft>
              <a:buSzPts val="2400"/>
              <a:buChar char="●"/>
            </a:pPr>
            <a:r>
              <a:rPr lang="en" sz="1800"/>
              <a:t>This exposed patterns, anomalies and generalized assumptions on the dataset.</a:t>
            </a:r>
            <a:endParaRPr/>
          </a:p>
          <a:p>
            <a:pPr indent="-228600" lvl="0" marL="457200" rtl="0" algn="l">
              <a:lnSpc>
                <a:spcPct val="115000"/>
              </a:lnSpc>
              <a:spcBef>
                <a:spcPts val="0"/>
              </a:spcBef>
              <a:spcAft>
                <a:spcPts val="0"/>
              </a:spcAft>
              <a:buSzPts val="2400"/>
              <a:buNone/>
            </a:pPr>
            <a:r>
              <a:t/>
            </a:r>
            <a:endParaRPr sz="1800"/>
          </a:p>
        </p:txBody>
      </p:sp>
      <p:sp>
        <p:nvSpPr>
          <p:cNvPr id="321" name="Google Shape;321;p56"/>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descr="Rainy scene" id="322" name="Google Shape;322;p56"/>
          <p:cNvPicPr preferRelativeResize="0"/>
          <p:nvPr/>
        </p:nvPicPr>
        <p:blipFill rotWithShape="1">
          <a:blip r:embed="rId3">
            <a:alphaModFix/>
          </a:blip>
          <a:srcRect b="0" l="0" r="0" t="0"/>
          <a:stretch/>
        </p:blipFill>
        <p:spPr>
          <a:xfrm>
            <a:off x="7688134" y="4076651"/>
            <a:ext cx="914400" cy="91440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7"/>
          <p:cNvSpPr txBox="1"/>
          <p:nvPr>
            <p:ph type="title"/>
          </p:nvPr>
        </p:nvSpPr>
        <p:spPr>
          <a:xfrm>
            <a:off x="1037850" y="754977"/>
            <a:ext cx="7068300" cy="3963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3200"/>
              <a:buNone/>
            </a:pPr>
            <a:r>
              <a:rPr lang="en" sz="2000"/>
              <a:t>Class Distributions and Sentiment Analysis</a:t>
            </a:r>
            <a:endParaRPr/>
          </a:p>
        </p:txBody>
      </p:sp>
      <p:sp>
        <p:nvSpPr>
          <p:cNvPr id="328" name="Google Shape;328;p57"/>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graphicFrame>
        <p:nvGraphicFramePr>
          <p:cNvPr id="329" name="Google Shape;329;p57"/>
          <p:cNvGraphicFramePr/>
          <p:nvPr/>
        </p:nvGraphicFramePr>
        <p:xfrm>
          <a:off x="1076038" y="1353951"/>
          <a:ext cx="3000000" cy="3000000"/>
        </p:xfrm>
        <a:graphic>
          <a:graphicData uri="http://schemas.openxmlformats.org/drawingml/2006/table">
            <a:tbl>
              <a:tblPr bandRow="1" firstRow="1">
                <a:gradFill>
                  <a:gsLst>
                    <a:gs pos="0">
                      <a:srgbClr val="A1B0EC"/>
                    </a:gs>
                    <a:gs pos="35000">
                      <a:srgbClr val="BDC6F1"/>
                    </a:gs>
                    <a:gs pos="100000">
                      <a:srgbClr val="E5E9FA"/>
                    </a:gs>
                  </a:gsLst>
                  <a:lin ang="16200000" scaled="0"/>
                </a:gradFill>
                <a:tableStyleId>{CD9BB307-9CF5-4AF6-B271-7E66BCA05053}</a:tableStyleId>
              </a:tblPr>
              <a:tblGrid>
                <a:gridCol w="1164225"/>
                <a:gridCol w="971575"/>
                <a:gridCol w="925825"/>
              </a:tblGrid>
              <a:tr h="648700">
                <a:tc>
                  <a:txBody>
                    <a:bodyPr/>
                    <a:lstStyle/>
                    <a:p>
                      <a:pPr indent="0" lvl="0" marL="0" marR="0" rtl="0" algn="l">
                        <a:lnSpc>
                          <a:spcPct val="100000"/>
                        </a:lnSpc>
                        <a:spcBef>
                          <a:spcPts val="0"/>
                        </a:spcBef>
                        <a:spcAft>
                          <a:spcPts val="0"/>
                        </a:spcAft>
                        <a:buNone/>
                      </a:pPr>
                      <a:r>
                        <a:rPr lang="en" sz="1400" u="none" cap="none" strike="noStrike">
                          <a:latin typeface="Inter"/>
                          <a:ea typeface="Inter"/>
                          <a:cs typeface="Inter"/>
                          <a:sym typeface="Inter"/>
                        </a:rPr>
                        <a:t>Sentiment</a:t>
                      </a:r>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latin typeface="Inter"/>
                          <a:ea typeface="Inter"/>
                          <a:cs typeface="Inter"/>
                          <a:sym typeface="Inter"/>
                        </a:rPr>
                        <a:t>Value Count</a:t>
                      </a:r>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latin typeface="Inter"/>
                          <a:ea typeface="Inter"/>
                          <a:cs typeface="Inter"/>
                          <a:sym typeface="Inter"/>
                        </a:rPr>
                        <a:t>%</a:t>
                      </a:r>
                      <a:endParaRPr/>
                    </a:p>
                  </a:txBody>
                  <a:tcPr marT="45725" marB="45725" marR="91450" marL="91450"/>
                </a:tc>
              </a:tr>
              <a:tr h="648700">
                <a:tc>
                  <a:txBody>
                    <a:bodyPr/>
                    <a:lstStyle/>
                    <a:p>
                      <a:pPr indent="0" lvl="0" marL="0" marR="0" rtl="0" algn="l">
                        <a:lnSpc>
                          <a:spcPct val="100000"/>
                        </a:lnSpc>
                        <a:spcBef>
                          <a:spcPts val="0"/>
                        </a:spcBef>
                        <a:spcAft>
                          <a:spcPts val="0"/>
                        </a:spcAft>
                        <a:buNone/>
                      </a:pPr>
                      <a:r>
                        <a:rPr lang="en" sz="1400" u="none" cap="none" strike="noStrike">
                          <a:latin typeface="Inter"/>
                          <a:ea typeface="Inter"/>
                          <a:cs typeface="Inter"/>
                          <a:sym typeface="Inter"/>
                        </a:rPr>
                        <a:t>1(pro)</a:t>
                      </a:r>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latin typeface="Inter"/>
                          <a:ea typeface="Inter"/>
                          <a:cs typeface="Inter"/>
                          <a:sym typeface="Inter"/>
                        </a:rPr>
                        <a:t>8530</a:t>
                      </a:r>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latin typeface="Inter"/>
                          <a:ea typeface="Inter"/>
                          <a:cs typeface="Inter"/>
                          <a:sym typeface="Inter"/>
                        </a:rPr>
                        <a:t>53.92</a:t>
                      </a:r>
                      <a:endParaRPr/>
                    </a:p>
                  </a:txBody>
                  <a:tcPr marT="45725" marB="45725" marR="91450" marL="91450"/>
                </a:tc>
              </a:tr>
              <a:tr h="648700">
                <a:tc>
                  <a:txBody>
                    <a:bodyPr/>
                    <a:lstStyle/>
                    <a:p>
                      <a:pPr indent="0" lvl="0" marL="0" marR="0" rtl="0" algn="l">
                        <a:lnSpc>
                          <a:spcPct val="100000"/>
                        </a:lnSpc>
                        <a:spcBef>
                          <a:spcPts val="0"/>
                        </a:spcBef>
                        <a:spcAft>
                          <a:spcPts val="0"/>
                        </a:spcAft>
                        <a:buNone/>
                      </a:pPr>
                      <a:r>
                        <a:rPr lang="en" sz="1400" u="none" cap="none" strike="noStrike">
                          <a:latin typeface="Inter"/>
                          <a:ea typeface="Inter"/>
                          <a:cs typeface="Inter"/>
                          <a:sym typeface="Inter"/>
                        </a:rPr>
                        <a:t>2(news)</a:t>
                      </a:r>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latin typeface="Inter"/>
                          <a:ea typeface="Inter"/>
                          <a:cs typeface="Inter"/>
                          <a:sym typeface="Inter"/>
                        </a:rPr>
                        <a:t>3640</a:t>
                      </a:r>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latin typeface="Inter"/>
                          <a:ea typeface="Inter"/>
                          <a:cs typeface="Inter"/>
                          <a:sym typeface="Inter"/>
                        </a:rPr>
                        <a:t>23.01</a:t>
                      </a:r>
                      <a:endParaRPr/>
                    </a:p>
                  </a:txBody>
                  <a:tcPr marT="45725" marB="45725" marR="91450" marL="91450"/>
                </a:tc>
              </a:tr>
              <a:tr h="648700">
                <a:tc>
                  <a:txBody>
                    <a:bodyPr/>
                    <a:lstStyle/>
                    <a:p>
                      <a:pPr indent="0" lvl="0" marL="0" marR="0" rtl="0" algn="l">
                        <a:lnSpc>
                          <a:spcPct val="100000"/>
                        </a:lnSpc>
                        <a:spcBef>
                          <a:spcPts val="0"/>
                        </a:spcBef>
                        <a:spcAft>
                          <a:spcPts val="0"/>
                        </a:spcAft>
                        <a:buNone/>
                      </a:pPr>
                      <a:r>
                        <a:rPr lang="en" sz="1400" u="none" cap="none" strike="noStrike">
                          <a:latin typeface="Inter"/>
                          <a:ea typeface="Inter"/>
                          <a:cs typeface="Inter"/>
                          <a:sym typeface="Inter"/>
                        </a:rPr>
                        <a:t>0(neutral)</a:t>
                      </a:r>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latin typeface="Inter"/>
                          <a:ea typeface="Inter"/>
                          <a:cs typeface="Inter"/>
                          <a:sym typeface="Inter"/>
                        </a:rPr>
                        <a:t>2353</a:t>
                      </a:r>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latin typeface="Inter"/>
                          <a:ea typeface="Inter"/>
                          <a:cs typeface="Inter"/>
                          <a:sym typeface="Inter"/>
                        </a:rPr>
                        <a:t>14.87</a:t>
                      </a:r>
                      <a:endParaRPr/>
                    </a:p>
                  </a:txBody>
                  <a:tcPr marT="45725" marB="45725" marR="91450" marL="91450"/>
                </a:tc>
              </a:tr>
              <a:tr h="648700">
                <a:tc>
                  <a:txBody>
                    <a:bodyPr/>
                    <a:lstStyle/>
                    <a:p>
                      <a:pPr indent="0" lvl="0" marL="0" marR="0" rtl="0" algn="l">
                        <a:lnSpc>
                          <a:spcPct val="100000"/>
                        </a:lnSpc>
                        <a:spcBef>
                          <a:spcPts val="0"/>
                        </a:spcBef>
                        <a:spcAft>
                          <a:spcPts val="0"/>
                        </a:spcAft>
                        <a:buNone/>
                      </a:pPr>
                      <a:r>
                        <a:rPr lang="en" sz="1400" u="none" cap="none" strike="noStrike">
                          <a:latin typeface="Inter"/>
                          <a:ea typeface="Inter"/>
                          <a:cs typeface="Inter"/>
                          <a:sym typeface="Inter"/>
                        </a:rPr>
                        <a:t>-1(anti)</a:t>
                      </a:r>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latin typeface="Inter"/>
                          <a:ea typeface="Inter"/>
                          <a:cs typeface="Inter"/>
                          <a:sym typeface="Inter"/>
                        </a:rPr>
                        <a:t>1296</a:t>
                      </a:r>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latin typeface="Inter"/>
                          <a:ea typeface="Inter"/>
                          <a:cs typeface="Inter"/>
                          <a:sym typeface="Inter"/>
                        </a:rPr>
                        <a:t>8.19</a:t>
                      </a:r>
                      <a:endParaRPr/>
                    </a:p>
                  </a:txBody>
                  <a:tcPr marT="45725" marB="45725" marR="91450" marL="91450"/>
                </a:tc>
              </a:tr>
            </a:tbl>
          </a:graphicData>
        </a:graphic>
      </p:graphicFrame>
      <p:pic>
        <p:nvPicPr>
          <p:cNvPr id="330" name="Google Shape;330;p57"/>
          <p:cNvPicPr preferRelativeResize="0"/>
          <p:nvPr/>
        </p:nvPicPr>
        <p:blipFill rotWithShape="1">
          <a:blip r:embed="rId3">
            <a:alphaModFix/>
          </a:blip>
          <a:srcRect b="0" l="0" r="0" t="0"/>
          <a:stretch/>
        </p:blipFill>
        <p:spPr>
          <a:xfrm>
            <a:off x="4461070" y="1306636"/>
            <a:ext cx="3376126" cy="3290815"/>
          </a:xfrm>
          <a:prstGeom prst="rect">
            <a:avLst/>
          </a:prstGeom>
          <a:noFill/>
          <a:ln>
            <a:noFill/>
          </a:ln>
        </p:spPr>
      </p:pic>
      <p:pic>
        <p:nvPicPr>
          <p:cNvPr descr="Rainy scene" id="331" name="Google Shape;331;p57"/>
          <p:cNvPicPr preferRelativeResize="0"/>
          <p:nvPr/>
        </p:nvPicPr>
        <p:blipFill rotWithShape="1">
          <a:blip r:embed="rId4">
            <a:alphaModFix/>
          </a:blip>
          <a:srcRect b="0" l="0" r="0" t="0"/>
          <a:stretch/>
        </p:blipFill>
        <p:spPr>
          <a:xfrm>
            <a:off x="7837195" y="4076651"/>
            <a:ext cx="914400" cy="91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8"/>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37" name="Google Shape;337;p58"/>
          <p:cNvPicPr preferRelativeResize="0"/>
          <p:nvPr/>
        </p:nvPicPr>
        <p:blipFill rotWithShape="1">
          <a:blip r:embed="rId3">
            <a:alphaModFix/>
          </a:blip>
          <a:srcRect b="0" l="0" r="0" t="0"/>
          <a:stretch/>
        </p:blipFill>
        <p:spPr>
          <a:xfrm>
            <a:off x="1169043" y="462773"/>
            <a:ext cx="6479779" cy="4340455"/>
          </a:xfrm>
          <a:prstGeom prst="rect">
            <a:avLst/>
          </a:prstGeom>
          <a:noFill/>
          <a:ln>
            <a:noFill/>
          </a:ln>
        </p:spPr>
      </p:pic>
      <p:pic>
        <p:nvPicPr>
          <p:cNvPr descr="Rainy scene" id="338" name="Google Shape;338;p58"/>
          <p:cNvPicPr preferRelativeResize="0"/>
          <p:nvPr/>
        </p:nvPicPr>
        <p:blipFill rotWithShape="1">
          <a:blip r:embed="rId4">
            <a:alphaModFix/>
          </a:blip>
          <a:srcRect b="0" l="0" r="0" t="0"/>
          <a:stretch/>
        </p:blipFill>
        <p:spPr>
          <a:xfrm>
            <a:off x="7870984" y="4028530"/>
            <a:ext cx="914400" cy="914400"/>
          </a:xfrm>
          <a:prstGeom prst="rect">
            <a:avLst/>
          </a:prstGeom>
          <a:noFill/>
          <a:ln>
            <a:noFill/>
          </a:ln>
        </p:spPr>
      </p:pic>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9"/>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44" name="Google Shape;344;p59"/>
          <p:cNvPicPr preferRelativeResize="0"/>
          <p:nvPr/>
        </p:nvPicPr>
        <p:blipFill rotWithShape="1">
          <a:blip r:embed="rId3">
            <a:alphaModFix/>
          </a:blip>
          <a:srcRect b="0" l="0" r="0" t="0"/>
          <a:stretch/>
        </p:blipFill>
        <p:spPr>
          <a:xfrm>
            <a:off x="992154" y="467509"/>
            <a:ext cx="6656827" cy="4241652"/>
          </a:xfrm>
          <a:prstGeom prst="rect">
            <a:avLst/>
          </a:prstGeom>
          <a:noFill/>
          <a:ln>
            <a:noFill/>
          </a:ln>
        </p:spPr>
      </p:pic>
      <p:pic>
        <p:nvPicPr>
          <p:cNvPr descr="Rainy scene" id="345" name="Google Shape;345;p59"/>
          <p:cNvPicPr preferRelativeResize="0"/>
          <p:nvPr/>
        </p:nvPicPr>
        <p:blipFill rotWithShape="1">
          <a:blip r:embed="rId4">
            <a:alphaModFix/>
          </a:blip>
          <a:srcRect b="0" l="0" r="0" t="0"/>
          <a:stretch/>
        </p:blipFill>
        <p:spPr>
          <a:xfrm>
            <a:off x="7774947" y="4076525"/>
            <a:ext cx="914400" cy="914400"/>
          </a:xfrm>
          <a:prstGeom prst="rect">
            <a:avLst/>
          </a:prstGeom>
          <a:noFill/>
          <a:ln>
            <a:noFill/>
          </a:ln>
        </p:spPr>
      </p:pic>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0"/>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51" name="Google Shape;351;p60"/>
          <p:cNvPicPr preferRelativeResize="0"/>
          <p:nvPr/>
        </p:nvPicPr>
        <p:blipFill rotWithShape="1">
          <a:blip r:embed="rId3">
            <a:alphaModFix/>
          </a:blip>
          <a:srcRect b="0" l="0" r="0" t="0"/>
          <a:stretch/>
        </p:blipFill>
        <p:spPr>
          <a:xfrm>
            <a:off x="1228653" y="356814"/>
            <a:ext cx="6400799" cy="4177037"/>
          </a:xfrm>
          <a:prstGeom prst="rect">
            <a:avLst/>
          </a:prstGeom>
          <a:noFill/>
          <a:ln>
            <a:noFill/>
          </a:ln>
        </p:spPr>
      </p:pic>
      <p:pic>
        <p:nvPicPr>
          <p:cNvPr descr="Rainy scene" id="352" name="Google Shape;352;p60"/>
          <p:cNvPicPr preferRelativeResize="0"/>
          <p:nvPr/>
        </p:nvPicPr>
        <p:blipFill rotWithShape="1">
          <a:blip r:embed="rId4">
            <a:alphaModFix/>
          </a:blip>
          <a:srcRect b="0" l="0" r="0" t="0"/>
          <a:stretch/>
        </p:blipFill>
        <p:spPr>
          <a:xfrm>
            <a:off x="7795968" y="4076651"/>
            <a:ext cx="914400" cy="914400"/>
          </a:xfrm>
          <a:prstGeom prst="rect">
            <a:avLst/>
          </a:prstGeom>
          <a:noFill/>
          <a:ln>
            <a:noFill/>
          </a:ln>
        </p:spPr>
      </p:pic>
    </p:spTree>
  </p:cSld>
  <p:clrMapOvr>
    <a:masterClrMapping/>
  </p:clrMapOvr>
  <p:transition spd="slow">
    <p:fade thruBlk="1"/>
  </p:transition>
</p:sld>
</file>

<file path=ppt/theme/theme1.xml><?xml version="1.0" encoding="utf-8"?>
<a:theme xmlns:a="http://schemas.openxmlformats.org/drawingml/2006/main" xmlns:r="http://schemas.openxmlformats.org/officeDocument/2006/relationships" name="2_Joan template">
  <a:themeElements>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Joan template">
  <a:themeElements>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